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6" r:id="rId4"/>
  </p:sldMasterIdLst>
  <p:notesMasterIdLst>
    <p:notesMasterId r:id="rId27"/>
  </p:notesMasterIdLst>
  <p:handoutMasterIdLst>
    <p:handoutMasterId r:id="rId28"/>
  </p:handoutMasterIdLst>
  <p:sldIdLst>
    <p:sldId id="3071" r:id="rId5"/>
    <p:sldId id="3164" r:id="rId6"/>
    <p:sldId id="3156" r:id="rId7"/>
    <p:sldId id="3155" r:id="rId8"/>
    <p:sldId id="3157" r:id="rId9"/>
    <p:sldId id="3163" r:id="rId10"/>
    <p:sldId id="3142" r:id="rId11"/>
    <p:sldId id="3140" r:id="rId12"/>
    <p:sldId id="3161" r:id="rId13"/>
    <p:sldId id="3162" r:id="rId14"/>
    <p:sldId id="3144" r:id="rId15"/>
    <p:sldId id="339" r:id="rId16"/>
    <p:sldId id="3145" r:id="rId17"/>
    <p:sldId id="3150" r:id="rId18"/>
    <p:sldId id="3146" r:id="rId19"/>
    <p:sldId id="3147" r:id="rId20"/>
    <p:sldId id="3148" r:id="rId21"/>
    <p:sldId id="3149" r:id="rId22"/>
    <p:sldId id="3151" r:id="rId23"/>
    <p:sldId id="3152" r:id="rId24"/>
    <p:sldId id="3153" r:id="rId25"/>
    <p:sldId id="3082" r:id="rId26"/>
  </p:sldIdLst>
  <p:sldSz cx="13439775" cy="7559675"/>
  <p:notesSz cx="6858000" cy="9144000"/>
  <p:embeddedFontLst>
    <p:embeddedFont>
      <p:font typeface="Source Sans Pro" panose="020B0503030403020204" pitchFamily="34" charset="0"/>
      <p:regular r:id="rId29"/>
      <p:bold r:id="rId30"/>
      <p:italic r:id="rId31"/>
      <p:boldItalic r:id="rId32"/>
    </p:embeddedFont>
    <p:embeddedFont>
      <p:font typeface="Source Sans Pro SemiBold" panose="020B0603030403020204" pitchFamily="34" charset="0"/>
      <p:regular r:id="rId33"/>
      <p:bold r:id="rId34"/>
      <p:boldItalic r:id="rId35"/>
    </p:embeddedFont>
    <p:embeddedFont>
      <p:font typeface="Source Serif Pro" panose="02040603050405020204" pitchFamily="18" charset="0"/>
      <p:regular r:id="rId36"/>
      <p:bold r:id="rId37"/>
      <p:italic r:id="rId38"/>
      <p:boldItalic r:id="rId39"/>
    </p:embeddedFont>
  </p:embeddedFontLst>
  <p:defaultTextStyle>
    <a:defPPr>
      <a:defRPr lang="de-DE"/>
    </a:defPPr>
    <a:lvl1pPr marL="0" algn="l" defTabSz="1042873" rtl="0" eaLnBrk="1" latinLnBrk="0" hangingPunct="1">
      <a:defRPr sz="2053" kern="1200">
        <a:solidFill>
          <a:schemeClr val="tx1"/>
        </a:solidFill>
        <a:latin typeface="+mn-lt"/>
        <a:ea typeface="+mn-ea"/>
        <a:cs typeface="+mn-cs"/>
      </a:defRPr>
    </a:lvl1pPr>
    <a:lvl2pPr marL="521437" algn="l" defTabSz="1042873" rtl="0" eaLnBrk="1" latinLnBrk="0" hangingPunct="1">
      <a:defRPr sz="2053" kern="1200">
        <a:solidFill>
          <a:schemeClr val="tx1"/>
        </a:solidFill>
        <a:latin typeface="+mn-lt"/>
        <a:ea typeface="+mn-ea"/>
        <a:cs typeface="+mn-cs"/>
      </a:defRPr>
    </a:lvl2pPr>
    <a:lvl3pPr marL="1042873" algn="l" defTabSz="1042873" rtl="0" eaLnBrk="1" latinLnBrk="0" hangingPunct="1">
      <a:defRPr sz="2053" kern="1200">
        <a:solidFill>
          <a:schemeClr val="tx1"/>
        </a:solidFill>
        <a:latin typeface="+mn-lt"/>
        <a:ea typeface="+mn-ea"/>
        <a:cs typeface="+mn-cs"/>
      </a:defRPr>
    </a:lvl3pPr>
    <a:lvl4pPr marL="1564310" algn="l" defTabSz="1042873" rtl="0" eaLnBrk="1" latinLnBrk="0" hangingPunct="1">
      <a:defRPr sz="2053" kern="1200">
        <a:solidFill>
          <a:schemeClr val="tx1"/>
        </a:solidFill>
        <a:latin typeface="+mn-lt"/>
        <a:ea typeface="+mn-ea"/>
        <a:cs typeface="+mn-cs"/>
      </a:defRPr>
    </a:lvl4pPr>
    <a:lvl5pPr marL="2085746" algn="l" defTabSz="1042873" rtl="0" eaLnBrk="1" latinLnBrk="0" hangingPunct="1">
      <a:defRPr sz="2053" kern="1200">
        <a:solidFill>
          <a:schemeClr val="tx1"/>
        </a:solidFill>
        <a:latin typeface="+mn-lt"/>
        <a:ea typeface="+mn-ea"/>
        <a:cs typeface="+mn-cs"/>
      </a:defRPr>
    </a:lvl5pPr>
    <a:lvl6pPr marL="2607183" algn="l" defTabSz="1042873" rtl="0" eaLnBrk="1" latinLnBrk="0" hangingPunct="1">
      <a:defRPr sz="2053" kern="1200">
        <a:solidFill>
          <a:schemeClr val="tx1"/>
        </a:solidFill>
        <a:latin typeface="+mn-lt"/>
        <a:ea typeface="+mn-ea"/>
        <a:cs typeface="+mn-cs"/>
      </a:defRPr>
    </a:lvl6pPr>
    <a:lvl7pPr marL="3128620" algn="l" defTabSz="1042873" rtl="0" eaLnBrk="1" latinLnBrk="0" hangingPunct="1">
      <a:defRPr sz="2053" kern="1200">
        <a:solidFill>
          <a:schemeClr val="tx1"/>
        </a:solidFill>
        <a:latin typeface="+mn-lt"/>
        <a:ea typeface="+mn-ea"/>
        <a:cs typeface="+mn-cs"/>
      </a:defRPr>
    </a:lvl7pPr>
    <a:lvl8pPr marL="3650056" algn="l" defTabSz="1042873" rtl="0" eaLnBrk="1" latinLnBrk="0" hangingPunct="1">
      <a:defRPr sz="2053" kern="1200">
        <a:solidFill>
          <a:schemeClr val="tx1"/>
        </a:solidFill>
        <a:latin typeface="+mn-lt"/>
        <a:ea typeface="+mn-ea"/>
        <a:cs typeface="+mn-cs"/>
      </a:defRPr>
    </a:lvl8pPr>
    <a:lvl9pPr marL="4171493" algn="l" defTabSz="1042873" rtl="0" eaLnBrk="1" latinLnBrk="0" hangingPunct="1">
      <a:defRPr sz="20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7" userDrawn="1">
          <p15:clr>
            <a:srgbClr val="A4A3A4"/>
          </p15:clr>
        </p15:guide>
        <p15:guide id="2" pos="473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tter fellbach" initials="rf" lastIdx="5" clrIdx="0">
    <p:extLst>
      <p:ext uri="{19B8F6BF-5375-455C-9EA6-DF929625EA0E}">
        <p15:presenceInfo xmlns:p15="http://schemas.microsoft.com/office/powerpoint/2012/main" userId="fd93c45e113b72ec" providerId="Windows Live"/>
      </p:ext>
    </p:extLst>
  </p:cmAuthor>
  <p:cmAuthor id="2" name="Christina Fellbusch" initials="CF" lastIdx="2" clrIdx="1">
    <p:extLst>
      <p:ext uri="{19B8F6BF-5375-455C-9EA6-DF929625EA0E}">
        <p15:presenceInfo xmlns:p15="http://schemas.microsoft.com/office/powerpoint/2012/main" userId="Christina Fellbusch" providerId="None"/>
      </p:ext>
    </p:extLst>
  </p:cmAuthor>
  <p:cmAuthor id="3" name="Sarosh" initials="S" lastIdx="2" clrIdx="2">
    <p:extLst>
      <p:ext uri="{19B8F6BF-5375-455C-9EA6-DF929625EA0E}">
        <p15:presenceInfo xmlns:p15="http://schemas.microsoft.com/office/powerpoint/2012/main" userId="Saros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B28F"/>
    <a:srgbClr val="6184B2"/>
    <a:srgbClr val="1E8263"/>
    <a:srgbClr val="CCD7E6"/>
    <a:srgbClr val="29B0E2"/>
    <a:srgbClr val="B0B6BC"/>
    <a:srgbClr val="E3E6E8"/>
    <a:srgbClr val="00A6E3"/>
    <a:srgbClr val="1F00FF"/>
    <a:srgbClr val="567B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713C53-467E-4F11-9308-41972C4E5DFC}" v="9" dt="2024-11-17T09:04:33.732"/>
  </p1510:revLst>
</p1510:revInfo>
</file>

<file path=ppt/tableStyles.xml><?xml version="1.0" encoding="utf-8"?>
<a:tblStyleLst xmlns:a="http://schemas.openxmlformats.org/drawingml/2006/main" def="{5C22544A-7EE6-4342-B048-85BDC9FD1C3A}">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27102A9-8310-4765-A935-A1911B00CA55}" styleName="Styl jasny 1 — Ak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678" autoAdjust="0"/>
  </p:normalViewPr>
  <p:slideViewPr>
    <p:cSldViewPr snapToGrid="0">
      <p:cViewPr varScale="1">
        <p:scale>
          <a:sx n="47" d="100"/>
          <a:sy n="47" d="100"/>
        </p:scale>
        <p:origin x="1232" y="40"/>
      </p:cViewPr>
      <p:guideLst>
        <p:guide orient="horz" pos="567"/>
        <p:guide pos="473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0" d="100"/>
          <a:sy n="80" d="100"/>
        </p:scale>
        <p:origin x="210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s Gutheil" userId="549b6520-350e-4f7d-aa90-89d94e57fd6f" providerId="ADAL" clId="{79713C53-467E-4F11-9308-41972C4E5DFC}"/>
    <pc:docChg chg="undo custSel addSld delSld modSld sldOrd">
      <pc:chgData name="Lars Gutheil" userId="549b6520-350e-4f7d-aa90-89d94e57fd6f" providerId="ADAL" clId="{79713C53-467E-4F11-9308-41972C4E5DFC}" dt="2024-11-17T09:11:25.036" v="369" actId="20577"/>
      <pc:docMkLst>
        <pc:docMk/>
      </pc:docMkLst>
      <pc:sldChg chg="modSp mod">
        <pc:chgData name="Lars Gutheil" userId="549b6520-350e-4f7d-aa90-89d94e57fd6f" providerId="ADAL" clId="{79713C53-467E-4F11-9308-41972C4E5DFC}" dt="2024-11-17T09:11:25.036" v="369" actId="20577"/>
        <pc:sldMkLst>
          <pc:docMk/>
          <pc:sldMk cId="3875843042" sldId="3071"/>
        </pc:sldMkLst>
        <pc:spChg chg="mod">
          <ac:chgData name="Lars Gutheil" userId="549b6520-350e-4f7d-aa90-89d94e57fd6f" providerId="ADAL" clId="{79713C53-467E-4F11-9308-41972C4E5DFC}" dt="2024-11-17T09:11:25.036" v="369" actId="20577"/>
          <ac:spMkLst>
            <pc:docMk/>
            <pc:sldMk cId="3875843042" sldId="3071"/>
            <ac:spMk id="2" creationId="{00000000-0000-0000-0000-000000000000}"/>
          </ac:spMkLst>
        </pc:spChg>
      </pc:sldChg>
      <pc:sldChg chg="del">
        <pc:chgData name="Lars Gutheil" userId="549b6520-350e-4f7d-aa90-89d94e57fd6f" providerId="ADAL" clId="{79713C53-467E-4F11-9308-41972C4E5DFC}" dt="2024-11-16T16:28:38.852" v="3" actId="2696"/>
        <pc:sldMkLst>
          <pc:docMk/>
          <pc:sldMk cId="2527991405" sldId="3097"/>
        </pc:sldMkLst>
      </pc:sldChg>
      <pc:sldChg chg="modSp mod">
        <pc:chgData name="Lars Gutheil" userId="549b6520-350e-4f7d-aa90-89d94e57fd6f" providerId="ADAL" clId="{79713C53-467E-4F11-9308-41972C4E5DFC}" dt="2024-11-16T16:16:56.425" v="2" actId="1076"/>
        <pc:sldMkLst>
          <pc:docMk/>
          <pc:sldMk cId="2467717590" sldId="3144"/>
        </pc:sldMkLst>
        <pc:graphicFrameChg chg="mod">
          <ac:chgData name="Lars Gutheil" userId="549b6520-350e-4f7d-aa90-89d94e57fd6f" providerId="ADAL" clId="{79713C53-467E-4F11-9308-41972C4E5DFC}" dt="2024-11-16T16:16:56.425" v="2" actId="1076"/>
          <ac:graphicFrameMkLst>
            <pc:docMk/>
            <pc:sldMk cId="2467717590" sldId="3144"/>
            <ac:graphicFrameMk id="6" creationId="{DBE3699B-C4ED-AEC2-2EA9-AF1F1824F70A}"/>
          </ac:graphicFrameMkLst>
        </pc:graphicFrameChg>
      </pc:sldChg>
      <pc:sldChg chg="addSp delSp modSp add mod ord">
        <pc:chgData name="Lars Gutheil" userId="549b6520-350e-4f7d-aa90-89d94e57fd6f" providerId="ADAL" clId="{79713C53-467E-4F11-9308-41972C4E5DFC}" dt="2024-11-17T09:08:22.740" v="310" actId="1076"/>
        <pc:sldMkLst>
          <pc:docMk/>
          <pc:sldMk cId="3947511257" sldId="3164"/>
        </pc:sldMkLst>
        <pc:spChg chg="mod">
          <ac:chgData name="Lars Gutheil" userId="549b6520-350e-4f7d-aa90-89d94e57fd6f" providerId="ADAL" clId="{79713C53-467E-4F11-9308-41972C4E5DFC}" dt="2024-11-17T09:00:01.328" v="64" actId="20577"/>
          <ac:spMkLst>
            <pc:docMk/>
            <pc:sldMk cId="3947511257" sldId="3164"/>
            <ac:spMk id="3" creationId="{EEABE020-EEF2-8A82-9B22-FBAD82A265F6}"/>
          </ac:spMkLst>
        </pc:spChg>
        <pc:spChg chg="add mod">
          <ac:chgData name="Lars Gutheil" userId="549b6520-350e-4f7d-aa90-89d94e57fd6f" providerId="ADAL" clId="{79713C53-467E-4F11-9308-41972C4E5DFC}" dt="2024-11-17T09:03:13.907" v="76" actId="207"/>
          <ac:spMkLst>
            <pc:docMk/>
            <pc:sldMk cId="3947511257" sldId="3164"/>
            <ac:spMk id="8" creationId="{BBCDB797-1FAB-91CF-62E9-26FF377D40F1}"/>
          </ac:spMkLst>
        </pc:spChg>
        <pc:spChg chg="add mod">
          <ac:chgData name="Lars Gutheil" userId="549b6520-350e-4f7d-aa90-89d94e57fd6f" providerId="ADAL" clId="{79713C53-467E-4F11-9308-41972C4E5DFC}" dt="2024-11-17T09:06:36.256" v="223" actId="1076"/>
          <ac:spMkLst>
            <pc:docMk/>
            <pc:sldMk cId="3947511257" sldId="3164"/>
            <ac:spMk id="9" creationId="{AACE8C75-BD76-4F10-5EF2-7571C9501402}"/>
          </ac:spMkLst>
        </pc:spChg>
        <pc:spChg chg="add del mod">
          <ac:chgData name="Lars Gutheil" userId="549b6520-350e-4f7d-aa90-89d94e57fd6f" providerId="ADAL" clId="{79713C53-467E-4F11-9308-41972C4E5DFC}" dt="2024-11-17T09:05:20.473" v="117" actId="478"/>
          <ac:spMkLst>
            <pc:docMk/>
            <pc:sldMk cId="3947511257" sldId="3164"/>
            <ac:spMk id="10" creationId="{492B7C76-BC4D-5F6C-9971-853DFDE07898}"/>
          </ac:spMkLst>
        </pc:spChg>
        <pc:spChg chg="add mod">
          <ac:chgData name="Lars Gutheil" userId="549b6520-350e-4f7d-aa90-89d94e57fd6f" providerId="ADAL" clId="{79713C53-467E-4F11-9308-41972C4E5DFC}" dt="2024-11-17T09:08:22.740" v="310" actId="1076"/>
          <ac:spMkLst>
            <pc:docMk/>
            <pc:sldMk cId="3947511257" sldId="3164"/>
            <ac:spMk id="11" creationId="{E415EC5E-BE32-273F-45E6-5014C145E527}"/>
          </ac:spMkLst>
        </pc:spChg>
        <pc:spChg chg="add mod">
          <ac:chgData name="Lars Gutheil" userId="549b6520-350e-4f7d-aa90-89d94e57fd6f" providerId="ADAL" clId="{79713C53-467E-4F11-9308-41972C4E5DFC}" dt="2024-11-17T09:05:55.646" v="186" actId="20577"/>
          <ac:spMkLst>
            <pc:docMk/>
            <pc:sldMk cId="3947511257" sldId="3164"/>
            <ac:spMk id="12" creationId="{A00C59E8-8D5A-8C2D-FBAE-79C2FF18C031}"/>
          </ac:spMkLst>
        </pc:spChg>
        <pc:spChg chg="add mod">
          <ac:chgData name="Lars Gutheil" userId="549b6520-350e-4f7d-aa90-89d94e57fd6f" providerId="ADAL" clId="{79713C53-467E-4F11-9308-41972C4E5DFC}" dt="2024-11-17T09:08:02.029" v="288" actId="1076"/>
          <ac:spMkLst>
            <pc:docMk/>
            <pc:sldMk cId="3947511257" sldId="3164"/>
            <ac:spMk id="13" creationId="{A2D83966-DE7B-5DA2-328C-EE8B8CAD2A10}"/>
          </ac:spMkLst>
        </pc:spChg>
        <pc:spChg chg="add mod">
          <ac:chgData name="Lars Gutheil" userId="549b6520-350e-4f7d-aa90-89d94e57fd6f" providerId="ADAL" clId="{79713C53-467E-4F11-9308-41972C4E5DFC}" dt="2024-11-17T09:05:42.573" v="150" actId="20577"/>
          <ac:spMkLst>
            <pc:docMk/>
            <pc:sldMk cId="3947511257" sldId="3164"/>
            <ac:spMk id="14" creationId="{1F75EE9C-8101-9C3B-ADE6-211649DB4331}"/>
          </ac:spMkLst>
        </pc:spChg>
        <pc:spChg chg="add mod">
          <ac:chgData name="Lars Gutheil" userId="549b6520-350e-4f7d-aa90-89d94e57fd6f" providerId="ADAL" clId="{79713C53-467E-4F11-9308-41972C4E5DFC}" dt="2024-11-17T09:07:10.601" v="252" actId="1076"/>
          <ac:spMkLst>
            <pc:docMk/>
            <pc:sldMk cId="3947511257" sldId="3164"/>
            <ac:spMk id="15" creationId="{23D4715B-D194-2CF2-11F9-FE896E56B8D1}"/>
          </ac:spMkLst>
        </pc:spChg>
        <pc:spChg chg="del mod">
          <ac:chgData name="Lars Gutheil" userId="549b6520-350e-4f7d-aa90-89d94e57fd6f" providerId="ADAL" clId="{79713C53-467E-4F11-9308-41972C4E5DFC}" dt="2024-11-17T09:05:17.581" v="116" actId="478"/>
          <ac:spMkLst>
            <pc:docMk/>
            <pc:sldMk cId="3947511257" sldId="3164"/>
            <ac:spMk id="18" creationId="{4477A35F-023D-CB5D-802B-7AA6B31B3C57}"/>
          </ac:spMkLst>
        </pc:spChg>
        <pc:graphicFrameChg chg="del">
          <ac:chgData name="Lars Gutheil" userId="549b6520-350e-4f7d-aa90-89d94e57fd6f" providerId="ADAL" clId="{79713C53-467E-4F11-9308-41972C4E5DFC}" dt="2024-11-17T09:00:08.564" v="65" actId="478"/>
          <ac:graphicFrameMkLst>
            <pc:docMk/>
            <pc:sldMk cId="3947511257" sldId="3164"/>
            <ac:graphicFrameMk id="6" creationId="{D769E997-A8B2-08AB-D3D1-B18C00B3450C}"/>
          </ac:graphicFrameMkLst>
        </pc:graphicFrameChg>
        <pc:graphicFrameChg chg="del">
          <ac:chgData name="Lars Gutheil" userId="549b6520-350e-4f7d-aa90-89d94e57fd6f" providerId="ADAL" clId="{79713C53-467E-4F11-9308-41972C4E5DFC}" dt="2024-11-17T09:00:13.345" v="66" actId="478"/>
          <ac:graphicFrameMkLst>
            <pc:docMk/>
            <pc:sldMk cId="3947511257" sldId="3164"/>
            <ac:graphicFrameMk id="7" creationId="{67CA6690-7204-7EBF-24CC-844193BB92FC}"/>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ctr">
              <a:defRPr lang="pl-PL" sz="2400" b="1" i="0" u="none" strike="noStrike" kern="1200" spc="0" baseline="0">
                <a:solidFill>
                  <a:prstClr val="black">
                    <a:lumMod val="75000"/>
                    <a:lumOff val="25000"/>
                  </a:prstClr>
                </a:solidFill>
                <a:latin typeface="+mn-lt"/>
                <a:ea typeface="+mn-ea"/>
                <a:cs typeface="+mn-cs"/>
              </a:defRPr>
            </a:pPr>
            <a:r>
              <a:rPr lang="pl-PL" sz="4800" b="1" i="0" u="none" strike="noStrike" kern="1200" baseline="0" dirty="0">
                <a:solidFill>
                  <a:prstClr val="black">
                    <a:lumMod val="75000"/>
                    <a:lumOff val="25000"/>
                  </a:prstClr>
                </a:solidFill>
                <a:latin typeface="+mn-lt"/>
                <a:ea typeface="+mn-ea"/>
                <a:cs typeface="+mn-cs"/>
              </a:rPr>
              <a:t>2024</a:t>
            </a:r>
          </a:p>
        </c:rich>
      </c:tx>
      <c:layout>
        <c:manualLayout>
          <c:xMode val="edge"/>
          <c:yMode val="edge"/>
          <c:x val="0.6725181860887014"/>
          <c:y val="0.12603178210055518"/>
        </c:manualLayout>
      </c:layout>
      <c:overlay val="0"/>
      <c:spPr>
        <a:noFill/>
        <a:ln>
          <a:noFill/>
        </a:ln>
        <a:effectLst/>
      </c:spPr>
      <c:txPr>
        <a:bodyPr rot="0" spcFirstLastPara="1" vertOverflow="ellipsis" vert="horz" wrap="square" anchor="ctr" anchorCtr="1"/>
        <a:lstStyle/>
        <a:p>
          <a:pPr algn="ctr">
            <a:defRPr lang="pl-PL" sz="2400" b="1" i="0" u="none" strike="noStrike" kern="1200" spc="0" baseline="0">
              <a:solidFill>
                <a:prstClr val="black">
                  <a:lumMod val="75000"/>
                  <a:lumOff val="25000"/>
                </a:prstClr>
              </a:solidFill>
              <a:latin typeface="+mn-lt"/>
              <a:ea typeface="+mn-ea"/>
              <a:cs typeface="+mn-cs"/>
            </a:defRPr>
          </a:pPr>
          <a:endParaRPr lang="en-US"/>
        </a:p>
      </c:txPr>
    </c:title>
    <c:autoTitleDeleted val="0"/>
    <c:plotArea>
      <c:layout/>
      <c:pieChart>
        <c:varyColors val="1"/>
        <c:ser>
          <c:idx val="0"/>
          <c:order val="0"/>
          <c:tx>
            <c:strRef>
              <c:f>Arkusz1!$B$1</c:f>
              <c:strCache>
                <c:ptCount val="1"/>
                <c:pt idx="0">
                  <c:v>Sprzedaż</c:v>
                </c:pt>
              </c:strCache>
            </c:strRef>
          </c:tx>
          <c:dPt>
            <c:idx val="0"/>
            <c:bubble3D val="0"/>
            <c:spPr>
              <a:solidFill>
                <a:schemeClr val="accent1">
                  <a:tint val="48000"/>
                </a:schemeClr>
              </a:solidFill>
              <a:ln w="19050">
                <a:solidFill>
                  <a:schemeClr val="lt1"/>
                </a:solidFill>
              </a:ln>
              <a:effectLst/>
            </c:spPr>
            <c:extLst>
              <c:ext xmlns:c16="http://schemas.microsoft.com/office/drawing/2014/chart" uri="{C3380CC4-5D6E-409C-BE32-E72D297353CC}">
                <c16:uniqueId val="{00000001-C658-41C5-9BDC-3D90AF6DECBD}"/>
              </c:ext>
            </c:extLst>
          </c:dPt>
          <c:dPt>
            <c:idx val="1"/>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3-C658-41C5-9BDC-3D90AF6DECBD}"/>
              </c:ext>
            </c:extLst>
          </c:dPt>
          <c:dPt>
            <c:idx val="2"/>
            <c:bubble3D val="0"/>
            <c:spPr>
              <a:solidFill>
                <a:schemeClr val="accent1">
                  <a:tint val="83000"/>
                </a:schemeClr>
              </a:solidFill>
              <a:ln w="19050">
                <a:solidFill>
                  <a:schemeClr val="lt1"/>
                </a:solidFill>
              </a:ln>
              <a:effectLst/>
            </c:spPr>
            <c:extLst>
              <c:ext xmlns:c16="http://schemas.microsoft.com/office/drawing/2014/chart" uri="{C3380CC4-5D6E-409C-BE32-E72D297353CC}">
                <c16:uniqueId val="{00000005-C658-41C5-9BDC-3D90AF6DECBD}"/>
              </c:ext>
            </c:extLst>
          </c:dPt>
          <c:dPt>
            <c:idx val="3"/>
            <c:bubble3D val="0"/>
            <c:spPr>
              <a:solidFill>
                <a:schemeClr val="accent1"/>
              </a:solidFill>
              <a:ln w="19050">
                <a:solidFill>
                  <a:schemeClr val="lt1"/>
                </a:solidFill>
              </a:ln>
              <a:effectLst/>
            </c:spPr>
            <c:extLst>
              <c:ext xmlns:c16="http://schemas.microsoft.com/office/drawing/2014/chart" uri="{C3380CC4-5D6E-409C-BE32-E72D297353CC}">
                <c16:uniqueId val="{00000007-C658-41C5-9BDC-3D90AF6DECBD}"/>
              </c:ext>
            </c:extLst>
          </c:dPt>
          <c:dPt>
            <c:idx val="4"/>
            <c:bubble3D val="0"/>
            <c:explosion val="2"/>
            <c:spPr>
              <a:solidFill>
                <a:schemeClr val="accent3">
                  <a:lumMod val="75000"/>
                </a:schemeClr>
              </a:solidFill>
              <a:ln w="19050">
                <a:solidFill>
                  <a:schemeClr val="lt1"/>
                </a:solidFill>
              </a:ln>
              <a:effectLst/>
            </c:spPr>
            <c:extLst>
              <c:ext xmlns:c16="http://schemas.microsoft.com/office/drawing/2014/chart" uri="{C3380CC4-5D6E-409C-BE32-E72D297353CC}">
                <c16:uniqueId val="{00000009-C658-41C5-9BDC-3D90AF6DECBD}"/>
              </c:ext>
            </c:extLst>
          </c:dPt>
          <c:dPt>
            <c:idx val="5"/>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B-C658-41C5-9BDC-3D90AF6DECBD}"/>
              </c:ext>
            </c:extLst>
          </c:dPt>
          <c:dPt>
            <c:idx val="6"/>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D-C658-41C5-9BDC-3D90AF6DECBD}"/>
              </c:ext>
            </c:extLst>
          </c:dPt>
          <c:dLbls>
            <c:dLbl>
              <c:idx val="2"/>
              <c:layout>
                <c:manualLayout>
                  <c:x val="6.6541781708346723E-2"/>
                  <c:y val="-0.143319881401593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658-41C5-9BDC-3D90AF6DECBD}"/>
                </c:ext>
              </c:extLst>
            </c:dLbl>
            <c:dLbl>
              <c:idx val="3"/>
              <c:layout>
                <c:manualLayout>
                  <c:x val="0.11410672118918659"/>
                  <c:y val="-9.8331472494914557E-2"/>
                </c:manualLayout>
              </c:layout>
              <c:spPr>
                <a:noFill/>
                <a:ln>
                  <a:noFill/>
                </a:ln>
                <a:effectLst/>
              </c:spPr>
              <c:txPr>
                <a:bodyPr rot="0" spcFirstLastPara="1" vertOverflow="ellipsis" vert="horz" wrap="square" lIns="38100" tIns="19050" rIns="38100" bIns="19050" anchor="ctr" anchorCtr="0">
                  <a:noAutofit/>
                </a:bodyPr>
                <a:lstStyle/>
                <a:p>
                  <a:pPr algn="ctr">
                    <a:defRPr lang="en-US" sz="2400" b="1" i="0" u="none" strike="noStrike" kern="1200" baseline="0">
                      <a:solidFill>
                        <a:prstClr val="black">
                          <a:lumMod val="75000"/>
                          <a:lumOff val="25000"/>
                        </a:prst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12585919187562988"/>
                      <c:h val="7.7798834003089457E-2"/>
                    </c:manualLayout>
                  </c15:layout>
                </c:ext>
                <c:ext xmlns:c16="http://schemas.microsoft.com/office/drawing/2014/chart" uri="{C3380CC4-5D6E-409C-BE32-E72D297353CC}">
                  <c16:uniqueId val="{00000007-C658-41C5-9BDC-3D90AF6DECBD}"/>
                </c:ext>
              </c:extLst>
            </c:dLbl>
            <c:dLbl>
              <c:idx val="4"/>
              <c:layout>
                <c:manualLayout>
                  <c:x val="0.12629313997612504"/>
                  <c:y val="-1.089103935290901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658-41C5-9BDC-3D90AF6DECBD}"/>
                </c:ext>
              </c:extLst>
            </c:dLbl>
            <c:dLbl>
              <c:idx val="5"/>
              <c:layout>
                <c:manualLayout>
                  <c:x val="9.4927302725533139E-2"/>
                  <c:y val="0.13629093753482244"/>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658-41C5-9BDC-3D90AF6DECBD}"/>
                </c:ext>
              </c:extLst>
            </c:dLbl>
            <c:dLbl>
              <c:idx val="6"/>
              <c:layout>
                <c:manualLayout>
                  <c:x val="2.5887647479161658E-2"/>
                  <c:y val="0.1280386471741111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658-41C5-9BDC-3D90AF6DECBD}"/>
                </c:ext>
              </c:extLst>
            </c:dLbl>
            <c:spPr>
              <a:noFill/>
              <a:ln>
                <a:noFill/>
              </a:ln>
              <a:effectLst/>
            </c:spPr>
            <c:txPr>
              <a:bodyPr rot="0" spcFirstLastPara="1" vertOverflow="ellipsis" vert="horz" wrap="square" lIns="38100" tIns="19050" rIns="38100" bIns="19050" anchor="ctr" anchorCtr="0">
                <a:spAutoFit/>
              </a:bodyPr>
              <a:lstStyle/>
              <a:p>
                <a:pPr algn="ctr">
                  <a:defRPr lang="en-US" sz="2400" b="1" i="0" u="none" strike="noStrike" kern="1200" baseline="0">
                    <a:solidFill>
                      <a:prstClr val="black">
                        <a:lumMod val="75000"/>
                        <a:lumOff val="25000"/>
                      </a:prst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Arkusz1!$A$2:$A$8</c:f>
              <c:strCache>
                <c:ptCount val="7"/>
                <c:pt idx="0">
                  <c:v>Wind</c:v>
                </c:pt>
                <c:pt idx="1">
                  <c:v>Photovoltaics</c:v>
                </c:pt>
                <c:pt idx="2">
                  <c:v>Biomass</c:v>
                </c:pt>
                <c:pt idx="3">
                  <c:v>Hydropower</c:v>
                </c:pt>
                <c:pt idx="4">
                  <c:v>Lignite</c:v>
                </c:pt>
                <c:pt idx="5">
                  <c:v>Natural gas</c:v>
                </c:pt>
                <c:pt idx="6">
                  <c:v>Hard coal</c:v>
                </c:pt>
              </c:strCache>
            </c:strRef>
          </c:cat>
          <c:val>
            <c:numRef>
              <c:f>Arkusz1!$B$2:$B$8</c:f>
              <c:numCache>
                <c:formatCode>0%</c:formatCode>
                <c:ptCount val="7"/>
                <c:pt idx="0">
                  <c:v>0.34</c:v>
                </c:pt>
                <c:pt idx="1">
                  <c:v>0.15</c:v>
                </c:pt>
                <c:pt idx="2" formatCode="0.00%">
                  <c:v>9.6000000000000002E-2</c:v>
                </c:pt>
                <c:pt idx="3" formatCode="0.00%">
                  <c:v>5.1999999999999998E-2</c:v>
                </c:pt>
                <c:pt idx="4" formatCode="0.00%">
                  <c:v>0.156</c:v>
                </c:pt>
                <c:pt idx="5">
                  <c:v>0.12</c:v>
                </c:pt>
                <c:pt idx="6" formatCode="0.00%">
                  <c:v>5.2999999999999999E-2</c:v>
                </c:pt>
              </c:numCache>
            </c:numRef>
          </c:val>
          <c:extLst>
            <c:ext xmlns:c16="http://schemas.microsoft.com/office/drawing/2014/chart" uri="{C3380CC4-5D6E-409C-BE32-E72D297353CC}">
              <c16:uniqueId val="{0000000E-C658-41C5-9BDC-3D90AF6DECB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ctr" rtl="0">
              <a:defRPr lang="pl-PL" sz="2400" b="1" i="0" u="none" strike="noStrike" kern="1200" spc="0" baseline="0" dirty="0" smtClean="0">
                <a:solidFill>
                  <a:prstClr val="black">
                    <a:lumMod val="75000"/>
                    <a:lumOff val="25000"/>
                  </a:prstClr>
                </a:solidFill>
                <a:latin typeface="+mn-lt"/>
                <a:ea typeface="+mn-ea"/>
                <a:cs typeface="+mn-cs"/>
              </a:defRPr>
            </a:pPr>
            <a:r>
              <a:rPr lang="pl-PL" sz="4800" b="1" i="0" u="none" strike="noStrike" kern="1200" spc="0" baseline="0" dirty="0">
                <a:solidFill>
                  <a:prstClr val="black">
                    <a:lumMod val="75000"/>
                    <a:lumOff val="25000"/>
                  </a:prstClr>
                </a:solidFill>
                <a:latin typeface="+mn-lt"/>
                <a:ea typeface="+mn-ea"/>
                <a:cs typeface="+mn-cs"/>
              </a:rPr>
              <a:t>2030</a:t>
            </a:r>
          </a:p>
        </c:rich>
      </c:tx>
      <c:layout>
        <c:manualLayout>
          <c:xMode val="edge"/>
          <c:yMode val="edge"/>
          <c:x val="0.71597983537600729"/>
          <c:y val="6.5263733929097928E-2"/>
        </c:manualLayout>
      </c:layout>
      <c:overlay val="0"/>
      <c:spPr>
        <a:noFill/>
        <a:ln>
          <a:noFill/>
        </a:ln>
        <a:effectLst/>
      </c:spPr>
      <c:txPr>
        <a:bodyPr rot="0" spcFirstLastPara="1" vertOverflow="ellipsis" vert="horz" wrap="square" anchor="ctr" anchorCtr="1"/>
        <a:lstStyle/>
        <a:p>
          <a:pPr algn="ctr" rtl="0">
            <a:defRPr lang="pl-PL" sz="2400" b="1" i="0" u="none" strike="noStrike" kern="1200" spc="0" baseline="0" dirty="0" smtClean="0">
              <a:solidFill>
                <a:prstClr val="black">
                  <a:lumMod val="75000"/>
                  <a:lumOff val="25000"/>
                </a:prstClr>
              </a:solidFill>
              <a:latin typeface="+mn-lt"/>
              <a:ea typeface="+mn-ea"/>
              <a:cs typeface="+mn-cs"/>
            </a:defRPr>
          </a:pPr>
          <a:endParaRPr lang="en-US"/>
        </a:p>
      </c:txPr>
    </c:title>
    <c:autoTitleDeleted val="0"/>
    <c:plotArea>
      <c:layout>
        <c:manualLayout>
          <c:layoutTarget val="inner"/>
          <c:xMode val="edge"/>
          <c:yMode val="edge"/>
          <c:x val="0.24009595756420621"/>
          <c:y val="0.17227218133372482"/>
          <c:w val="0.46556748691745359"/>
          <c:h val="0.70756556618481736"/>
        </c:manualLayout>
      </c:layout>
      <c:pieChart>
        <c:varyColors val="1"/>
        <c:ser>
          <c:idx val="0"/>
          <c:order val="0"/>
          <c:tx>
            <c:strRef>
              <c:f>Arkusz1!$B$1</c:f>
              <c:strCache>
                <c:ptCount val="1"/>
                <c:pt idx="0">
                  <c:v>Sprzedaż</c:v>
                </c:pt>
              </c:strCache>
            </c:strRef>
          </c:tx>
          <c:dPt>
            <c:idx val="0"/>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1-B902-48FC-BB2F-1D19C1A026F1}"/>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B902-48FC-BB2F-1D19C1A026F1}"/>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B902-48FC-BB2F-1D19C1A026F1}"/>
              </c:ext>
            </c:extLst>
          </c:dPt>
          <c:dPt>
            <c:idx val="3"/>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7-B902-48FC-BB2F-1D19C1A026F1}"/>
              </c:ext>
            </c:extLst>
          </c:dPt>
          <c:dPt>
            <c:idx val="4"/>
            <c:bubble3D val="0"/>
            <c:spPr>
              <a:solidFill>
                <a:schemeClr val="accent3">
                  <a:lumMod val="75000"/>
                </a:schemeClr>
              </a:solidFill>
              <a:ln w="19050">
                <a:solidFill>
                  <a:schemeClr val="lt1"/>
                </a:solidFill>
              </a:ln>
              <a:effectLst/>
            </c:spPr>
            <c:extLst>
              <c:ext xmlns:c16="http://schemas.microsoft.com/office/drawing/2014/chart" uri="{C3380CC4-5D6E-409C-BE32-E72D297353CC}">
                <c16:uniqueId val="{00000009-B902-48FC-BB2F-1D19C1A026F1}"/>
              </c:ext>
            </c:extLst>
          </c:dPt>
          <c:dLbls>
            <c:dLbl>
              <c:idx val="0"/>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F05B6FD7-4BB5-4A28-B694-FE68B7D967F2}" type="PERCENTAGE">
                      <a:rPr lang="en-US" sz="2400" b="1"/>
                      <a:pPr>
                        <a:defRPr/>
                      </a:pPr>
                      <a:t>[PROZENTSATZ]</a:t>
                    </a:fld>
                    <a:endParaRPr lang="en-US"/>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extLst>
                <c:ext xmlns:c15="http://schemas.microsoft.com/office/drawing/2012/chart" uri="{CE6537A1-D6FC-4f65-9D91-7224C49458BB}">
                  <c15:layout>
                    <c:manualLayout>
                      <c:w val="0.18696115451660442"/>
                      <c:h val="0.20634647879256521"/>
                    </c:manualLayout>
                  </c15:layout>
                  <c15:dlblFieldTable/>
                  <c15:showDataLabelsRange val="0"/>
                </c:ext>
                <c:ext xmlns:c16="http://schemas.microsoft.com/office/drawing/2014/chart" uri="{C3380CC4-5D6E-409C-BE32-E72D297353CC}">
                  <c16:uniqueId val="{00000001-B902-48FC-BB2F-1D19C1A026F1}"/>
                </c:ext>
              </c:extLst>
            </c:dLbl>
            <c:dLbl>
              <c:idx val="1"/>
              <c:spPr>
                <a:noFill/>
                <a:ln>
                  <a:noFill/>
                </a:ln>
                <a:effectLst/>
              </c:spPr>
              <c:txPr>
                <a:bodyPr rot="0" spcFirstLastPara="1" vertOverflow="ellipsis" vert="horz" wrap="square" lIns="38100" tIns="19050" rIns="38100" bIns="19050" anchor="ctr" anchorCtr="1">
                  <a:spAutoFit/>
                </a:bodyPr>
                <a:lstStyle/>
                <a:p>
                  <a:pPr>
                    <a:defRPr lang="en-US" sz="2400" b="1" i="0" u="none" strike="noStrike" kern="1200" baseline="0">
                      <a:solidFill>
                        <a:prstClr val="black">
                          <a:lumMod val="75000"/>
                          <a:lumOff val="25000"/>
                        </a:prstClr>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3-B902-48FC-BB2F-1D19C1A026F1}"/>
                </c:ext>
              </c:extLst>
            </c:dLbl>
            <c:dLbl>
              <c:idx val="2"/>
              <c:layout>
                <c:manualLayout>
                  <c:x val="0.10648382117929872"/>
                  <c:y val="9.2960149544941487E-3"/>
                </c:manualLayout>
              </c:layout>
              <c:spPr>
                <a:noFill/>
                <a:ln>
                  <a:noFill/>
                </a:ln>
                <a:effectLst/>
              </c:spPr>
              <c:txPr>
                <a:bodyPr rot="0" spcFirstLastPara="1" vertOverflow="ellipsis" vert="horz" wrap="square" lIns="38100" tIns="19050" rIns="38100" bIns="19050" anchor="ctr" anchorCtr="0">
                  <a:noAutofit/>
                </a:bodyPr>
                <a:lstStyle/>
                <a:p>
                  <a:pPr algn="ctr" rtl="0">
                    <a:defRPr lang="en-US" sz="2400" b="1" i="0" u="none" strike="noStrike" kern="1200" baseline="0">
                      <a:solidFill>
                        <a:prstClr val="black">
                          <a:lumMod val="75000"/>
                          <a:lumOff val="25000"/>
                        </a:prst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10032107338036333"/>
                      <c:h val="0.15798905796625926"/>
                    </c:manualLayout>
                  </c15:layout>
                </c:ext>
                <c:ext xmlns:c16="http://schemas.microsoft.com/office/drawing/2014/chart" uri="{C3380CC4-5D6E-409C-BE32-E72D297353CC}">
                  <c16:uniqueId val="{00000005-B902-48FC-BB2F-1D19C1A026F1}"/>
                </c:ext>
              </c:extLst>
            </c:dLbl>
            <c:dLbl>
              <c:idx val="3"/>
              <c:layout>
                <c:manualLayout>
                  <c:x val="0.11955136773133578"/>
                  <c:y val="4.8744093913628689E-3"/>
                </c:manualLayout>
              </c:layout>
              <c:spPr>
                <a:noFill/>
                <a:ln>
                  <a:noFill/>
                </a:ln>
                <a:effectLst/>
              </c:spPr>
              <c:txPr>
                <a:bodyPr rot="0" spcFirstLastPara="1" vertOverflow="ellipsis" vert="horz" wrap="square" lIns="38100" tIns="19050" rIns="38100" bIns="19050" anchor="ctr" anchorCtr="0">
                  <a:spAutoFit/>
                </a:bodyPr>
                <a:lstStyle/>
                <a:p>
                  <a:pPr algn="ctr">
                    <a:defRPr lang="en-US" sz="2400" b="1" i="0" u="none" strike="noStrike" kern="1200" baseline="0">
                      <a:solidFill>
                        <a:prstClr val="black">
                          <a:lumMod val="75000"/>
                          <a:lumOff val="25000"/>
                        </a:prst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12775746995042947"/>
                      <c:h val="0.10515155123727751"/>
                    </c:manualLayout>
                  </c15:layout>
                </c:ext>
                <c:ext xmlns:c16="http://schemas.microsoft.com/office/drawing/2014/chart" uri="{C3380CC4-5D6E-409C-BE32-E72D297353CC}">
                  <c16:uniqueId val="{00000007-B902-48FC-BB2F-1D19C1A026F1}"/>
                </c:ext>
              </c:extLst>
            </c:dLbl>
            <c:dLbl>
              <c:idx val="4"/>
              <c:spPr>
                <a:noFill/>
                <a:ln>
                  <a:noFill/>
                </a:ln>
                <a:effectLst/>
              </c:spPr>
              <c:txPr>
                <a:bodyPr rot="0" spcFirstLastPara="1" vertOverflow="ellipsis" vert="horz" wrap="square" lIns="38100" tIns="19050" rIns="38100" bIns="19050" anchor="ctr" anchorCtr="0">
                  <a:spAutoFit/>
                </a:bodyPr>
                <a:lstStyle/>
                <a:p>
                  <a:pPr algn="ctr" rtl="0">
                    <a:defRPr lang="en-US" sz="2400" b="1" i="0" u="none" strike="noStrike" kern="1200" baseline="0">
                      <a:solidFill>
                        <a:prstClr val="black">
                          <a:lumMod val="75000"/>
                          <a:lumOff val="25000"/>
                        </a:prstClr>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9-B902-48FC-BB2F-1D19C1A026F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Arkusz1!$A$2:$A$6</c:f>
              <c:strCache>
                <c:ptCount val="5"/>
                <c:pt idx="0">
                  <c:v>Wind</c:v>
                </c:pt>
                <c:pt idx="1">
                  <c:v>Photovoltaics</c:v>
                </c:pt>
                <c:pt idx="2">
                  <c:v>Biomass</c:v>
                </c:pt>
                <c:pt idx="3">
                  <c:v>Hydropower</c:v>
                </c:pt>
                <c:pt idx="4">
                  <c:v>Fossil</c:v>
                </c:pt>
              </c:strCache>
            </c:strRef>
          </c:cat>
          <c:val>
            <c:numRef>
              <c:f>Arkusz1!$B$2:$B$6</c:f>
              <c:numCache>
                <c:formatCode>0%</c:formatCode>
                <c:ptCount val="5"/>
                <c:pt idx="0">
                  <c:v>0.46400000000000002</c:v>
                </c:pt>
                <c:pt idx="1">
                  <c:v>0.27200000000000002</c:v>
                </c:pt>
                <c:pt idx="2">
                  <c:v>3.2000000000000001E-2</c:v>
                </c:pt>
                <c:pt idx="3">
                  <c:v>3.2000000000000001E-2</c:v>
                </c:pt>
                <c:pt idx="4">
                  <c:v>0.2</c:v>
                </c:pt>
              </c:numCache>
            </c:numRef>
          </c:val>
          <c:extLst>
            <c:ext xmlns:c16="http://schemas.microsoft.com/office/drawing/2014/chart" uri="{C3380CC4-5D6E-409C-BE32-E72D297353CC}">
              <c16:uniqueId val="{0000000A-B902-48FC-BB2F-1D19C1A026F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ata4.xml.rels><?xml version="1.0" encoding="UTF-8" standalone="yes"?>
<Relationships xmlns="http://schemas.openxmlformats.org/package/2006/relationships"><Relationship Id="rId8" Type="http://schemas.openxmlformats.org/officeDocument/2006/relationships/image" Target="../media/image70.sv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svg"/><Relationship Id="rId2" Type="http://schemas.openxmlformats.org/officeDocument/2006/relationships/image" Target="../media/image64.svg"/><Relationship Id="rId16" Type="http://schemas.openxmlformats.org/officeDocument/2006/relationships/image" Target="../media/image78.svg"/><Relationship Id="rId1" Type="http://schemas.openxmlformats.org/officeDocument/2006/relationships/image" Target="../media/image63.png"/><Relationship Id="rId6" Type="http://schemas.openxmlformats.org/officeDocument/2006/relationships/image" Target="../media/image68.sv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 Id="rId14" Type="http://schemas.openxmlformats.org/officeDocument/2006/relationships/image" Target="../media/image7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70.sv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svg"/><Relationship Id="rId2" Type="http://schemas.openxmlformats.org/officeDocument/2006/relationships/image" Target="../media/image64.svg"/><Relationship Id="rId16" Type="http://schemas.openxmlformats.org/officeDocument/2006/relationships/image" Target="../media/image78.svg"/><Relationship Id="rId1" Type="http://schemas.openxmlformats.org/officeDocument/2006/relationships/image" Target="../media/image63.png"/><Relationship Id="rId6" Type="http://schemas.openxmlformats.org/officeDocument/2006/relationships/image" Target="../media/image68.sv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 Id="rId14" Type="http://schemas.openxmlformats.org/officeDocument/2006/relationships/image" Target="../media/image76.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B7909D-C525-427A-B197-D8F00DC84DE6}" type="doc">
      <dgm:prSet loTypeId="urn:microsoft.com/office/officeart/2005/8/layout/vList3" loCatId="list" qsTypeId="urn:microsoft.com/office/officeart/2005/8/quickstyle/simple1" qsCatId="simple" csTypeId="urn:microsoft.com/office/officeart/2005/8/colors/colorful4" csCatId="colorful" phldr="1"/>
      <dgm:spPr/>
      <dgm:t>
        <a:bodyPr/>
        <a:lstStyle/>
        <a:p>
          <a:endParaRPr lang="en-US"/>
        </a:p>
      </dgm:t>
    </dgm:pt>
    <dgm:pt modelId="{E9CEF19F-0C4F-42B0-917E-DD30404C45A1}">
      <dgm:prSet custT="1"/>
      <dgm:spPr/>
      <dgm:t>
        <a:bodyPr/>
        <a:lstStyle/>
        <a:p>
          <a:r>
            <a:rPr lang="en-US" sz="2000" b="1" dirty="0"/>
            <a:t>Reduction of greenhouse gas emissions by 55% in 2030, neutrality in 2050 </a:t>
          </a:r>
        </a:p>
      </dgm:t>
    </dgm:pt>
    <dgm:pt modelId="{C784533B-2261-4466-9BA3-11A12607282E}" type="parTrans" cxnId="{F68E1D6E-38EC-4B92-845D-B6B6545ECC0E}">
      <dgm:prSet/>
      <dgm:spPr/>
      <dgm:t>
        <a:bodyPr/>
        <a:lstStyle/>
        <a:p>
          <a:endParaRPr lang="en-US"/>
        </a:p>
      </dgm:t>
    </dgm:pt>
    <dgm:pt modelId="{EA542581-83AD-4EFA-9A4A-7C7F37F277B2}" type="sibTrans" cxnId="{F68E1D6E-38EC-4B92-845D-B6B6545ECC0E}">
      <dgm:prSet/>
      <dgm:spPr/>
      <dgm:t>
        <a:bodyPr/>
        <a:lstStyle/>
        <a:p>
          <a:endParaRPr lang="en-US"/>
        </a:p>
      </dgm:t>
    </dgm:pt>
    <dgm:pt modelId="{505EB0AC-E79D-4820-9C15-BA91E1663F99}">
      <dgm:prSet custT="1"/>
      <dgm:spPr/>
      <dgm:t>
        <a:bodyPr/>
        <a:lstStyle/>
        <a:p>
          <a:r>
            <a:rPr lang="de-DE" sz="2000" b="1" dirty="0" err="1"/>
            <a:t>Nuclear</a:t>
          </a:r>
          <a:r>
            <a:rPr lang="de-DE" sz="2000" b="1" dirty="0"/>
            <a:t> Power </a:t>
          </a:r>
          <a:r>
            <a:rPr lang="de-DE" sz="2000" b="1" dirty="0" err="1"/>
            <a:t>amounts</a:t>
          </a:r>
          <a:r>
            <a:rPr lang="de-DE" sz="2000" b="1" dirty="0"/>
            <a:t> </a:t>
          </a:r>
          <a:r>
            <a:rPr lang="de-DE" sz="2000" b="1" dirty="0" err="1"/>
            <a:t>to</a:t>
          </a:r>
          <a:r>
            <a:rPr lang="de-DE" sz="2000" b="1" dirty="0"/>
            <a:t> 26% of </a:t>
          </a:r>
          <a:r>
            <a:rPr lang="de-DE" sz="2000" b="1" dirty="0" err="1"/>
            <a:t>electricity</a:t>
          </a:r>
          <a:r>
            <a:rPr lang="de-DE" sz="2000" b="1" dirty="0"/>
            <a:t> </a:t>
          </a:r>
          <a:r>
            <a:rPr lang="de-DE" sz="2000" b="1" dirty="0" err="1"/>
            <a:t>production</a:t>
          </a:r>
          <a:r>
            <a:rPr lang="pl-PL" sz="2000" b="1" dirty="0"/>
            <a:t>  </a:t>
          </a:r>
          <a:r>
            <a:rPr lang="de-DE" sz="2000" b="1" dirty="0"/>
            <a:t>/ </a:t>
          </a:r>
          <a:r>
            <a:rPr lang="de-DE" sz="2000" b="1" dirty="0" err="1"/>
            <a:t>no</a:t>
          </a:r>
          <a:r>
            <a:rPr lang="de-DE" sz="2000" b="1" dirty="0"/>
            <a:t> </a:t>
          </a:r>
          <a:r>
            <a:rPr lang="de-DE" sz="2000" b="1" dirty="0" err="1"/>
            <a:t>phase</a:t>
          </a:r>
          <a:r>
            <a:rPr lang="de-DE" sz="2000" b="1" dirty="0"/>
            <a:t> out</a:t>
          </a:r>
          <a:endParaRPr lang="en-US" sz="2000" dirty="0"/>
        </a:p>
      </dgm:t>
    </dgm:pt>
    <dgm:pt modelId="{46CD0996-9040-467F-AA99-585508767AE6}" type="parTrans" cxnId="{07727677-8600-4EF8-A79D-29BB2C64EF31}">
      <dgm:prSet/>
      <dgm:spPr/>
      <dgm:t>
        <a:bodyPr/>
        <a:lstStyle/>
        <a:p>
          <a:endParaRPr lang="en-US"/>
        </a:p>
      </dgm:t>
    </dgm:pt>
    <dgm:pt modelId="{01B4AB5D-D590-4D33-A8E6-3D863BDB0B46}" type="sibTrans" cxnId="{07727677-8600-4EF8-A79D-29BB2C64EF31}">
      <dgm:prSet/>
      <dgm:spPr/>
      <dgm:t>
        <a:bodyPr/>
        <a:lstStyle/>
        <a:p>
          <a:endParaRPr lang="en-US"/>
        </a:p>
      </dgm:t>
    </dgm:pt>
    <dgm:pt modelId="{65DE35CC-C7B3-448A-852D-51DECAE3B848}">
      <dgm:prSet custT="1"/>
      <dgm:spPr/>
      <dgm:t>
        <a:bodyPr/>
        <a:lstStyle/>
        <a:p>
          <a:r>
            <a:rPr lang="de-DE" sz="2000" b="1" dirty="0"/>
            <a:t>13% of Coal Share in total </a:t>
          </a:r>
          <a:r>
            <a:rPr lang="de-DE" sz="2000" b="1" dirty="0" err="1"/>
            <a:t>electricity</a:t>
          </a:r>
          <a:r>
            <a:rPr lang="de-DE" sz="2000" b="1" dirty="0"/>
            <a:t> </a:t>
          </a:r>
          <a:r>
            <a:rPr lang="de-DE" sz="2000" b="1" dirty="0" err="1"/>
            <a:t>production</a:t>
          </a:r>
          <a:r>
            <a:rPr lang="de-DE" sz="2000" b="1" dirty="0"/>
            <a:t> 2023</a:t>
          </a:r>
          <a:endParaRPr lang="en-US" sz="2000" b="1" dirty="0"/>
        </a:p>
      </dgm:t>
    </dgm:pt>
    <dgm:pt modelId="{58177B00-E134-497D-B643-996932C01D0F}" type="parTrans" cxnId="{BE4A7FB1-B5A0-4CDA-B2D2-DDD894AA8FDF}">
      <dgm:prSet/>
      <dgm:spPr/>
      <dgm:t>
        <a:bodyPr/>
        <a:lstStyle/>
        <a:p>
          <a:endParaRPr lang="en-US"/>
        </a:p>
      </dgm:t>
    </dgm:pt>
    <dgm:pt modelId="{6FA118D1-5BC5-401B-AE9B-B3E15788833C}" type="sibTrans" cxnId="{BE4A7FB1-B5A0-4CDA-B2D2-DDD894AA8FDF}">
      <dgm:prSet/>
      <dgm:spPr/>
      <dgm:t>
        <a:bodyPr/>
        <a:lstStyle/>
        <a:p>
          <a:endParaRPr lang="en-US"/>
        </a:p>
      </dgm:t>
    </dgm:pt>
    <dgm:pt modelId="{B6770F57-2643-4A86-8B2B-6E97B837DA87}" type="pres">
      <dgm:prSet presAssocID="{6EB7909D-C525-427A-B197-D8F00DC84DE6}" presName="linearFlow" presStyleCnt="0">
        <dgm:presLayoutVars>
          <dgm:dir/>
          <dgm:resizeHandles val="exact"/>
        </dgm:presLayoutVars>
      </dgm:prSet>
      <dgm:spPr/>
    </dgm:pt>
    <dgm:pt modelId="{DA8437F9-B2FD-49D7-9410-678A66BA1354}" type="pres">
      <dgm:prSet presAssocID="{E9CEF19F-0C4F-42B0-917E-DD30404C45A1}" presName="composite" presStyleCnt="0"/>
      <dgm:spPr/>
    </dgm:pt>
    <dgm:pt modelId="{27117CAC-C534-4143-9042-C384C2CA2613}" type="pres">
      <dgm:prSet presAssocID="{E9CEF19F-0C4F-42B0-917E-DD30404C45A1}" presName="imgShp"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rdkugel: Afrika und Europa mit einfarbiger Füllung"/>
        </a:ext>
      </dgm:extLst>
    </dgm:pt>
    <dgm:pt modelId="{503D4606-E42B-4AAD-895F-CCFF11BDBF82}" type="pres">
      <dgm:prSet presAssocID="{E9CEF19F-0C4F-42B0-917E-DD30404C45A1}" presName="txShp" presStyleLbl="node1" presStyleIdx="0" presStyleCnt="3">
        <dgm:presLayoutVars>
          <dgm:bulletEnabled val="1"/>
        </dgm:presLayoutVars>
      </dgm:prSet>
      <dgm:spPr/>
    </dgm:pt>
    <dgm:pt modelId="{08FCEE2D-26B7-4B0E-8331-847E4B822880}" type="pres">
      <dgm:prSet presAssocID="{EA542581-83AD-4EFA-9A4A-7C7F37F277B2}" presName="spacing" presStyleCnt="0"/>
      <dgm:spPr/>
    </dgm:pt>
    <dgm:pt modelId="{24CE912C-92F2-4EDE-AEA0-7D6D6C6B823C}" type="pres">
      <dgm:prSet presAssocID="{505EB0AC-E79D-4820-9C15-BA91E1663F99}" presName="composite" presStyleCnt="0"/>
      <dgm:spPr/>
    </dgm:pt>
    <dgm:pt modelId="{A2282ABF-0AAE-4062-B71E-61CA4CBA3DC8}" type="pres">
      <dgm:prSet presAssocID="{505EB0AC-E79D-4820-9C15-BA91E1663F99}" presName="imgShp"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Landwirtschaft mit einfarbiger Füllung"/>
        </a:ext>
      </dgm:extLst>
    </dgm:pt>
    <dgm:pt modelId="{7B202929-2109-4699-ACF7-4582B8AB257D}" type="pres">
      <dgm:prSet presAssocID="{505EB0AC-E79D-4820-9C15-BA91E1663F99}" presName="txShp" presStyleLbl="node1" presStyleIdx="1" presStyleCnt="3">
        <dgm:presLayoutVars>
          <dgm:bulletEnabled val="1"/>
        </dgm:presLayoutVars>
      </dgm:prSet>
      <dgm:spPr/>
    </dgm:pt>
    <dgm:pt modelId="{F3B84A9D-004D-4B66-BD61-EB4B39F193E8}" type="pres">
      <dgm:prSet presAssocID="{01B4AB5D-D590-4D33-A8E6-3D863BDB0B46}" presName="spacing" presStyleCnt="0"/>
      <dgm:spPr/>
    </dgm:pt>
    <dgm:pt modelId="{F92590F8-55DD-4507-91F6-3C05E2A7E5C7}" type="pres">
      <dgm:prSet presAssocID="{65DE35CC-C7B3-448A-852D-51DECAE3B848}" presName="composite" presStyleCnt="0"/>
      <dgm:spPr/>
    </dgm:pt>
    <dgm:pt modelId="{ABC03B2B-164B-4320-8E96-DC3AF28C9094}" type="pres">
      <dgm:prSet presAssocID="{65DE35CC-C7B3-448A-852D-51DECAE3B848}" presName="imgShp"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tadt mit einfarbiger Füllung"/>
        </a:ext>
      </dgm:extLst>
    </dgm:pt>
    <dgm:pt modelId="{FEFFDF5F-B651-45B0-B6F8-8514DD03A34E}" type="pres">
      <dgm:prSet presAssocID="{65DE35CC-C7B3-448A-852D-51DECAE3B848}" presName="txShp" presStyleLbl="node1" presStyleIdx="2" presStyleCnt="3">
        <dgm:presLayoutVars>
          <dgm:bulletEnabled val="1"/>
        </dgm:presLayoutVars>
      </dgm:prSet>
      <dgm:spPr/>
    </dgm:pt>
  </dgm:ptLst>
  <dgm:cxnLst>
    <dgm:cxn modelId="{0019DB40-9D9D-498C-9566-FAE99D6EC754}" type="presOf" srcId="{E9CEF19F-0C4F-42B0-917E-DD30404C45A1}" destId="{503D4606-E42B-4AAD-895F-CCFF11BDBF82}" srcOrd="0" destOrd="0" presId="urn:microsoft.com/office/officeart/2005/8/layout/vList3"/>
    <dgm:cxn modelId="{F68E1D6E-38EC-4B92-845D-B6B6545ECC0E}" srcId="{6EB7909D-C525-427A-B197-D8F00DC84DE6}" destId="{E9CEF19F-0C4F-42B0-917E-DD30404C45A1}" srcOrd="0" destOrd="0" parTransId="{C784533B-2261-4466-9BA3-11A12607282E}" sibTransId="{EA542581-83AD-4EFA-9A4A-7C7F37F277B2}"/>
    <dgm:cxn modelId="{07727677-8600-4EF8-A79D-29BB2C64EF31}" srcId="{6EB7909D-C525-427A-B197-D8F00DC84DE6}" destId="{505EB0AC-E79D-4820-9C15-BA91E1663F99}" srcOrd="1" destOrd="0" parTransId="{46CD0996-9040-467F-AA99-585508767AE6}" sibTransId="{01B4AB5D-D590-4D33-A8E6-3D863BDB0B46}"/>
    <dgm:cxn modelId="{4F533CAB-8BFA-4E2A-9BAB-13B83B592B50}" type="presOf" srcId="{505EB0AC-E79D-4820-9C15-BA91E1663F99}" destId="{7B202929-2109-4699-ACF7-4582B8AB257D}" srcOrd="0" destOrd="0" presId="urn:microsoft.com/office/officeart/2005/8/layout/vList3"/>
    <dgm:cxn modelId="{7F16CCAF-2B4B-4EEF-BB91-DE1D8340EE91}" type="presOf" srcId="{6EB7909D-C525-427A-B197-D8F00DC84DE6}" destId="{B6770F57-2643-4A86-8B2B-6E97B837DA87}" srcOrd="0" destOrd="0" presId="urn:microsoft.com/office/officeart/2005/8/layout/vList3"/>
    <dgm:cxn modelId="{BE4A7FB1-B5A0-4CDA-B2D2-DDD894AA8FDF}" srcId="{6EB7909D-C525-427A-B197-D8F00DC84DE6}" destId="{65DE35CC-C7B3-448A-852D-51DECAE3B848}" srcOrd="2" destOrd="0" parTransId="{58177B00-E134-497D-B643-996932C01D0F}" sibTransId="{6FA118D1-5BC5-401B-AE9B-B3E15788833C}"/>
    <dgm:cxn modelId="{19E8B2B6-C2E3-4F06-9895-CEC347F0AD65}" type="presOf" srcId="{65DE35CC-C7B3-448A-852D-51DECAE3B848}" destId="{FEFFDF5F-B651-45B0-B6F8-8514DD03A34E}" srcOrd="0" destOrd="0" presId="urn:microsoft.com/office/officeart/2005/8/layout/vList3"/>
    <dgm:cxn modelId="{5401FF4A-3FCD-4283-B9B1-F830F6E25800}" type="presParOf" srcId="{B6770F57-2643-4A86-8B2B-6E97B837DA87}" destId="{DA8437F9-B2FD-49D7-9410-678A66BA1354}" srcOrd="0" destOrd="0" presId="urn:microsoft.com/office/officeart/2005/8/layout/vList3"/>
    <dgm:cxn modelId="{48613C9D-4341-43F6-A5FC-87A2E964DF7B}" type="presParOf" srcId="{DA8437F9-B2FD-49D7-9410-678A66BA1354}" destId="{27117CAC-C534-4143-9042-C384C2CA2613}" srcOrd="0" destOrd="0" presId="urn:microsoft.com/office/officeart/2005/8/layout/vList3"/>
    <dgm:cxn modelId="{781A5E70-7A7A-4DB7-B2CF-39F448B1F6A8}" type="presParOf" srcId="{DA8437F9-B2FD-49D7-9410-678A66BA1354}" destId="{503D4606-E42B-4AAD-895F-CCFF11BDBF82}" srcOrd="1" destOrd="0" presId="urn:microsoft.com/office/officeart/2005/8/layout/vList3"/>
    <dgm:cxn modelId="{620D6027-19AC-4287-8801-4D7CEA043662}" type="presParOf" srcId="{B6770F57-2643-4A86-8B2B-6E97B837DA87}" destId="{08FCEE2D-26B7-4B0E-8331-847E4B822880}" srcOrd="1" destOrd="0" presId="urn:microsoft.com/office/officeart/2005/8/layout/vList3"/>
    <dgm:cxn modelId="{426E1D16-9ACB-42D9-B0B4-473C49F5CCF9}" type="presParOf" srcId="{B6770F57-2643-4A86-8B2B-6E97B837DA87}" destId="{24CE912C-92F2-4EDE-AEA0-7D6D6C6B823C}" srcOrd="2" destOrd="0" presId="urn:microsoft.com/office/officeart/2005/8/layout/vList3"/>
    <dgm:cxn modelId="{888B57E1-7469-493B-AA66-9A28E3A68D76}" type="presParOf" srcId="{24CE912C-92F2-4EDE-AEA0-7D6D6C6B823C}" destId="{A2282ABF-0AAE-4062-B71E-61CA4CBA3DC8}" srcOrd="0" destOrd="0" presId="urn:microsoft.com/office/officeart/2005/8/layout/vList3"/>
    <dgm:cxn modelId="{A4897107-AA81-43A2-8CEA-885CAF65A1BE}" type="presParOf" srcId="{24CE912C-92F2-4EDE-AEA0-7D6D6C6B823C}" destId="{7B202929-2109-4699-ACF7-4582B8AB257D}" srcOrd="1" destOrd="0" presId="urn:microsoft.com/office/officeart/2005/8/layout/vList3"/>
    <dgm:cxn modelId="{8E3220F5-C640-4FB2-A5D6-54521BB94532}" type="presParOf" srcId="{B6770F57-2643-4A86-8B2B-6E97B837DA87}" destId="{F3B84A9D-004D-4B66-BD61-EB4B39F193E8}" srcOrd="3" destOrd="0" presId="urn:microsoft.com/office/officeart/2005/8/layout/vList3"/>
    <dgm:cxn modelId="{E63B3958-5B42-4371-B5FD-D168F541EAFC}" type="presParOf" srcId="{B6770F57-2643-4A86-8B2B-6E97B837DA87}" destId="{F92590F8-55DD-4507-91F6-3C05E2A7E5C7}" srcOrd="4" destOrd="0" presId="urn:microsoft.com/office/officeart/2005/8/layout/vList3"/>
    <dgm:cxn modelId="{8E78D0E9-D5B1-4139-88F1-27B633D9B9F0}" type="presParOf" srcId="{F92590F8-55DD-4507-91F6-3C05E2A7E5C7}" destId="{ABC03B2B-164B-4320-8E96-DC3AF28C9094}" srcOrd="0" destOrd="0" presId="urn:microsoft.com/office/officeart/2005/8/layout/vList3"/>
    <dgm:cxn modelId="{5460BD28-FE70-4B3E-B042-08999ADCF811}" type="presParOf" srcId="{F92590F8-55DD-4507-91F6-3C05E2A7E5C7}" destId="{FEFFDF5F-B651-45B0-B6F8-8514DD03A34E}"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0B55CB-AD4C-4D9F-B4FD-1A1C26FC66F8}"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032A6703-1D1C-47F9-9C73-554134F41919}">
      <dgm:prSet custT="1"/>
      <dgm:spPr/>
      <dgm:t>
        <a:bodyPr/>
        <a:lstStyle/>
        <a:p>
          <a:r>
            <a:rPr lang="de-DE" sz="2000" b="1" dirty="0" err="1"/>
            <a:t>Reduction</a:t>
          </a:r>
          <a:r>
            <a:rPr lang="de-DE" sz="2000" b="1" dirty="0"/>
            <a:t> of </a:t>
          </a:r>
          <a:r>
            <a:rPr lang="de-DE" sz="2000" b="1" dirty="0" err="1"/>
            <a:t>greenhouse</a:t>
          </a:r>
          <a:r>
            <a:rPr lang="de-DE" sz="2000" b="1" dirty="0"/>
            <a:t> gas </a:t>
          </a:r>
          <a:r>
            <a:rPr lang="de-DE" sz="2000" b="1" dirty="0" err="1"/>
            <a:t>emissions</a:t>
          </a:r>
          <a:r>
            <a:rPr lang="de-DE" sz="2000" b="1" dirty="0"/>
            <a:t> </a:t>
          </a:r>
          <a:r>
            <a:rPr lang="de-DE" sz="2000" b="1" dirty="0" err="1"/>
            <a:t>by</a:t>
          </a:r>
          <a:r>
            <a:rPr lang="de-DE" sz="2000" b="1" dirty="0"/>
            <a:t> 65% in 2030, </a:t>
          </a:r>
          <a:r>
            <a:rPr lang="de-DE" sz="2000" b="1" dirty="0" err="1"/>
            <a:t>neutrality</a:t>
          </a:r>
          <a:r>
            <a:rPr lang="de-DE" sz="2000" b="1" dirty="0"/>
            <a:t> in 2045</a:t>
          </a:r>
          <a:endParaRPr lang="en-US" sz="2000" b="1" dirty="0"/>
        </a:p>
      </dgm:t>
    </dgm:pt>
    <dgm:pt modelId="{79BA4B1E-1081-466F-907F-2C8F80227929}" type="parTrans" cxnId="{BBCF26AE-3FE1-4EFE-8A8D-B4782750F1EC}">
      <dgm:prSet/>
      <dgm:spPr/>
      <dgm:t>
        <a:bodyPr/>
        <a:lstStyle/>
        <a:p>
          <a:endParaRPr lang="en-US"/>
        </a:p>
      </dgm:t>
    </dgm:pt>
    <dgm:pt modelId="{AD3772F5-83CC-408F-BE3B-583721447523}" type="sibTrans" cxnId="{BBCF26AE-3FE1-4EFE-8A8D-B4782750F1EC}">
      <dgm:prSet/>
      <dgm:spPr/>
      <dgm:t>
        <a:bodyPr/>
        <a:lstStyle/>
        <a:p>
          <a:endParaRPr lang="en-US"/>
        </a:p>
      </dgm:t>
    </dgm:pt>
    <dgm:pt modelId="{7194A938-5050-4514-AE42-6871D7F01F6F}">
      <dgm:prSet custT="1"/>
      <dgm:spPr/>
      <dgm:t>
        <a:bodyPr/>
        <a:lstStyle/>
        <a:p>
          <a:r>
            <a:rPr lang="pl-PL" sz="2000" b="1" dirty="0" err="1"/>
            <a:t>Nuclear</a:t>
          </a:r>
          <a:r>
            <a:rPr lang="pl-PL" sz="2000" b="1" dirty="0"/>
            <a:t> </a:t>
          </a:r>
          <a:r>
            <a:rPr lang="pl-PL" sz="2000" b="1" dirty="0" err="1"/>
            <a:t>power</a:t>
          </a:r>
          <a:r>
            <a:rPr lang="pl-PL" sz="2000" b="1" dirty="0"/>
            <a:t> </a:t>
          </a:r>
          <a:br>
            <a:rPr lang="de-DE" sz="2000" b="1" dirty="0"/>
          </a:br>
          <a:r>
            <a:rPr lang="de-DE" sz="2000" b="1" dirty="0" err="1"/>
            <a:t>terminated</a:t>
          </a:r>
          <a:r>
            <a:rPr lang="pl-PL" sz="2000" b="1" dirty="0"/>
            <a:t> in 2023</a:t>
          </a:r>
          <a:endParaRPr lang="en-US" sz="2000" dirty="0"/>
        </a:p>
      </dgm:t>
    </dgm:pt>
    <dgm:pt modelId="{7E18094B-04E0-4BE7-936B-43D8D5E9B308}" type="parTrans" cxnId="{80B6A896-C56F-446F-88B3-B4BFCFCA4ADE}">
      <dgm:prSet/>
      <dgm:spPr/>
      <dgm:t>
        <a:bodyPr/>
        <a:lstStyle/>
        <a:p>
          <a:endParaRPr lang="en-US"/>
        </a:p>
      </dgm:t>
    </dgm:pt>
    <dgm:pt modelId="{34BCA0BB-C772-40C6-A0FB-9FBC167E447A}" type="sibTrans" cxnId="{80B6A896-C56F-446F-88B3-B4BFCFCA4ADE}">
      <dgm:prSet/>
      <dgm:spPr/>
      <dgm:t>
        <a:bodyPr/>
        <a:lstStyle/>
        <a:p>
          <a:endParaRPr lang="en-US"/>
        </a:p>
      </dgm:t>
    </dgm:pt>
    <dgm:pt modelId="{EFE01213-1863-4143-AC50-B32863DC3CD4}">
      <dgm:prSet custT="1"/>
      <dgm:spPr/>
      <dgm:t>
        <a:bodyPr/>
        <a:lstStyle/>
        <a:p>
          <a:r>
            <a:rPr lang="en-US" sz="2000" b="1" dirty="0"/>
            <a:t>Coal phase-out: to be completed by 2038</a:t>
          </a:r>
          <a:endParaRPr lang="en-US" sz="2000" dirty="0"/>
        </a:p>
      </dgm:t>
    </dgm:pt>
    <dgm:pt modelId="{8DC74D3C-6B8C-46C4-8D8F-97BAF5E5F5EA}" type="parTrans" cxnId="{D3938FAD-218E-4B75-B975-ED3B402F50EA}">
      <dgm:prSet/>
      <dgm:spPr/>
      <dgm:t>
        <a:bodyPr/>
        <a:lstStyle/>
        <a:p>
          <a:endParaRPr lang="en-US"/>
        </a:p>
      </dgm:t>
    </dgm:pt>
    <dgm:pt modelId="{FE8C7A92-C698-4522-AD21-3B3EF1008E6F}" type="sibTrans" cxnId="{D3938FAD-218E-4B75-B975-ED3B402F50EA}">
      <dgm:prSet/>
      <dgm:spPr/>
      <dgm:t>
        <a:bodyPr/>
        <a:lstStyle/>
        <a:p>
          <a:endParaRPr lang="en-US"/>
        </a:p>
      </dgm:t>
    </dgm:pt>
    <dgm:pt modelId="{BD57C54F-164B-4762-AE0F-C792A920ED42}" type="pres">
      <dgm:prSet presAssocID="{D00B55CB-AD4C-4D9F-B4FD-1A1C26FC66F8}" presName="linearFlow" presStyleCnt="0">
        <dgm:presLayoutVars>
          <dgm:dir/>
          <dgm:resizeHandles val="exact"/>
        </dgm:presLayoutVars>
      </dgm:prSet>
      <dgm:spPr/>
    </dgm:pt>
    <dgm:pt modelId="{1014CF12-3EB6-4A8A-8E5E-14C6F092567A}" type="pres">
      <dgm:prSet presAssocID="{032A6703-1D1C-47F9-9C73-554134F41919}" presName="composite" presStyleCnt="0"/>
      <dgm:spPr/>
    </dgm:pt>
    <dgm:pt modelId="{056CA183-C04D-4D9B-8F8D-D041D82AD418}" type="pres">
      <dgm:prSet presAssocID="{032A6703-1D1C-47F9-9C73-554134F41919}" presName="imgShp"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pt>
    <dgm:pt modelId="{15BCB2B8-1A8A-4606-8A81-890B30037FF2}" type="pres">
      <dgm:prSet presAssocID="{032A6703-1D1C-47F9-9C73-554134F41919}" presName="txShp" presStyleLbl="node1" presStyleIdx="0" presStyleCnt="3">
        <dgm:presLayoutVars>
          <dgm:bulletEnabled val="1"/>
        </dgm:presLayoutVars>
      </dgm:prSet>
      <dgm:spPr/>
    </dgm:pt>
    <dgm:pt modelId="{C9FEE258-08B1-4833-ACB2-2F768F195499}" type="pres">
      <dgm:prSet presAssocID="{AD3772F5-83CC-408F-BE3B-583721447523}" presName="spacing" presStyleCnt="0"/>
      <dgm:spPr/>
    </dgm:pt>
    <dgm:pt modelId="{41272899-0BDE-46CD-AF14-391BDD7724FD}" type="pres">
      <dgm:prSet presAssocID="{7194A938-5050-4514-AE42-6871D7F01F6F}" presName="composite" presStyleCnt="0"/>
      <dgm:spPr/>
    </dgm:pt>
    <dgm:pt modelId="{A5AB1370-5AE5-465B-9A44-4F1B065C508B}" type="pres">
      <dgm:prSet presAssocID="{7194A938-5050-4514-AE42-6871D7F01F6F}" presName="imgShp"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tom mit einfarbiger Füllung"/>
        </a:ext>
      </dgm:extLst>
    </dgm:pt>
    <dgm:pt modelId="{C7C49DC8-5245-4CB8-AE6C-55750F794B41}" type="pres">
      <dgm:prSet presAssocID="{7194A938-5050-4514-AE42-6871D7F01F6F}" presName="txShp" presStyleLbl="node1" presStyleIdx="1" presStyleCnt="3">
        <dgm:presLayoutVars>
          <dgm:bulletEnabled val="1"/>
        </dgm:presLayoutVars>
      </dgm:prSet>
      <dgm:spPr/>
    </dgm:pt>
    <dgm:pt modelId="{5DA90163-BCFC-4119-A0C1-D7071FD3C1C1}" type="pres">
      <dgm:prSet presAssocID="{34BCA0BB-C772-40C6-A0FB-9FBC167E447A}" presName="spacing" presStyleCnt="0"/>
      <dgm:spPr/>
    </dgm:pt>
    <dgm:pt modelId="{20FEDD2F-CC60-4708-8E58-7F13D7D40BA9}" type="pres">
      <dgm:prSet presAssocID="{EFE01213-1863-4143-AC50-B32863DC3CD4}" presName="composite" presStyleCnt="0"/>
      <dgm:spPr/>
    </dgm:pt>
    <dgm:pt modelId="{73D658C5-FB85-459D-BF6A-01D4D80F2079}" type="pres">
      <dgm:prSet presAssocID="{EFE01213-1863-4143-AC50-B32863DC3CD4}" presName="imgShp"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abrik mit einfarbiger Füllung"/>
        </a:ext>
      </dgm:extLst>
    </dgm:pt>
    <dgm:pt modelId="{E0DE4723-4561-4098-BAE2-93BEC5A507A4}" type="pres">
      <dgm:prSet presAssocID="{EFE01213-1863-4143-AC50-B32863DC3CD4}" presName="txShp" presStyleLbl="node1" presStyleIdx="2" presStyleCnt="3">
        <dgm:presLayoutVars>
          <dgm:bulletEnabled val="1"/>
        </dgm:presLayoutVars>
      </dgm:prSet>
      <dgm:spPr/>
    </dgm:pt>
  </dgm:ptLst>
  <dgm:cxnLst>
    <dgm:cxn modelId="{3402AA08-1B26-4652-9AF7-8BDD7CE26006}" type="presOf" srcId="{D00B55CB-AD4C-4D9F-B4FD-1A1C26FC66F8}" destId="{BD57C54F-164B-4762-AE0F-C792A920ED42}" srcOrd="0" destOrd="0" presId="urn:microsoft.com/office/officeart/2005/8/layout/vList3"/>
    <dgm:cxn modelId="{7412F433-6E08-483A-BE69-C675198D8AB9}" type="presOf" srcId="{7194A938-5050-4514-AE42-6871D7F01F6F}" destId="{C7C49DC8-5245-4CB8-AE6C-55750F794B41}" srcOrd="0" destOrd="0" presId="urn:microsoft.com/office/officeart/2005/8/layout/vList3"/>
    <dgm:cxn modelId="{E22BDD5E-1432-4A45-93CF-C08F6FD10EB2}" type="presOf" srcId="{EFE01213-1863-4143-AC50-B32863DC3CD4}" destId="{E0DE4723-4561-4098-BAE2-93BEC5A507A4}" srcOrd="0" destOrd="0" presId="urn:microsoft.com/office/officeart/2005/8/layout/vList3"/>
    <dgm:cxn modelId="{80B6A896-C56F-446F-88B3-B4BFCFCA4ADE}" srcId="{D00B55CB-AD4C-4D9F-B4FD-1A1C26FC66F8}" destId="{7194A938-5050-4514-AE42-6871D7F01F6F}" srcOrd="1" destOrd="0" parTransId="{7E18094B-04E0-4BE7-936B-43D8D5E9B308}" sibTransId="{34BCA0BB-C772-40C6-A0FB-9FBC167E447A}"/>
    <dgm:cxn modelId="{1523FDAB-A024-4196-BC75-BF1BEE984B0F}" type="presOf" srcId="{032A6703-1D1C-47F9-9C73-554134F41919}" destId="{15BCB2B8-1A8A-4606-8A81-890B30037FF2}" srcOrd="0" destOrd="0" presId="urn:microsoft.com/office/officeart/2005/8/layout/vList3"/>
    <dgm:cxn modelId="{D3938FAD-218E-4B75-B975-ED3B402F50EA}" srcId="{D00B55CB-AD4C-4D9F-B4FD-1A1C26FC66F8}" destId="{EFE01213-1863-4143-AC50-B32863DC3CD4}" srcOrd="2" destOrd="0" parTransId="{8DC74D3C-6B8C-46C4-8D8F-97BAF5E5F5EA}" sibTransId="{FE8C7A92-C698-4522-AD21-3B3EF1008E6F}"/>
    <dgm:cxn modelId="{BBCF26AE-3FE1-4EFE-8A8D-B4782750F1EC}" srcId="{D00B55CB-AD4C-4D9F-B4FD-1A1C26FC66F8}" destId="{032A6703-1D1C-47F9-9C73-554134F41919}" srcOrd="0" destOrd="0" parTransId="{79BA4B1E-1081-466F-907F-2C8F80227929}" sibTransId="{AD3772F5-83CC-408F-BE3B-583721447523}"/>
    <dgm:cxn modelId="{6CB9FEBF-7501-44F7-B982-690949ED449D}" type="presParOf" srcId="{BD57C54F-164B-4762-AE0F-C792A920ED42}" destId="{1014CF12-3EB6-4A8A-8E5E-14C6F092567A}" srcOrd="0" destOrd="0" presId="urn:microsoft.com/office/officeart/2005/8/layout/vList3"/>
    <dgm:cxn modelId="{197E9060-4326-4BBA-B38F-0A1B6C02C5F7}" type="presParOf" srcId="{1014CF12-3EB6-4A8A-8E5E-14C6F092567A}" destId="{056CA183-C04D-4D9B-8F8D-D041D82AD418}" srcOrd="0" destOrd="0" presId="urn:microsoft.com/office/officeart/2005/8/layout/vList3"/>
    <dgm:cxn modelId="{D24E2151-91BF-48A6-A536-C5984C1927FB}" type="presParOf" srcId="{1014CF12-3EB6-4A8A-8E5E-14C6F092567A}" destId="{15BCB2B8-1A8A-4606-8A81-890B30037FF2}" srcOrd="1" destOrd="0" presId="urn:microsoft.com/office/officeart/2005/8/layout/vList3"/>
    <dgm:cxn modelId="{7C997D79-DC17-451D-A903-5A7976919660}" type="presParOf" srcId="{BD57C54F-164B-4762-AE0F-C792A920ED42}" destId="{C9FEE258-08B1-4833-ACB2-2F768F195499}" srcOrd="1" destOrd="0" presId="urn:microsoft.com/office/officeart/2005/8/layout/vList3"/>
    <dgm:cxn modelId="{DE30E337-DA01-40B9-9180-04BDBB3E3735}" type="presParOf" srcId="{BD57C54F-164B-4762-AE0F-C792A920ED42}" destId="{41272899-0BDE-46CD-AF14-391BDD7724FD}" srcOrd="2" destOrd="0" presId="urn:microsoft.com/office/officeart/2005/8/layout/vList3"/>
    <dgm:cxn modelId="{6EB72FA1-686F-4F46-A4D8-B1E13661456F}" type="presParOf" srcId="{41272899-0BDE-46CD-AF14-391BDD7724FD}" destId="{A5AB1370-5AE5-465B-9A44-4F1B065C508B}" srcOrd="0" destOrd="0" presId="urn:microsoft.com/office/officeart/2005/8/layout/vList3"/>
    <dgm:cxn modelId="{91E82865-4FE2-48E7-B429-DCBCB381E9B0}" type="presParOf" srcId="{41272899-0BDE-46CD-AF14-391BDD7724FD}" destId="{C7C49DC8-5245-4CB8-AE6C-55750F794B41}" srcOrd="1" destOrd="0" presId="urn:microsoft.com/office/officeart/2005/8/layout/vList3"/>
    <dgm:cxn modelId="{C2D1B160-1F29-45C5-8611-844A0EB72426}" type="presParOf" srcId="{BD57C54F-164B-4762-AE0F-C792A920ED42}" destId="{5DA90163-BCFC-4119-A0C1-D7071FD3C1C1}" srcOrd="3" destOrd="0" presId="urn:microsoft.com/office/officeart/2005/8/layout/vList3"/>
    <dgm:cxn modelId="{A49DD2F4-E502-48B4-AAA5-134580810FD6}" type="presParOf" srcId="{BD57C54F-164B-4762-AE0F-C792A920ED42}" destId="{20FEDD2F-CC60-4708-8E58-7F13D7D40BA9}" srcOrd="4" destOrd="0" presId="urn:microsoft.com/office/officeart/2005/8/layout/vList3"/>
    <dgm:cxn modelId="{40CA1D72-DEEB-407A-BDBB-B1F163B3C926}" type="presParOf" srcId="{20FEDD2F-CC60-4708-8E58-7F13D7D40BA9}" destId="{73D658C5-FB85-459D-BF6A-01D4D80F2079}" srcOrd="0" destOrd="0" presId="urn:microsoft.com/office/officeart/2005/8/layout/vList3"/>
    <dgm:cxn modelId="{7A8F8E0F-6B2E-4D88-AE59-888755EDBFFC}" type="presParOf" srcId="{20FEDD2F-CC60-4708-8E58-7F13D7D40BA9}" destId="{E0DE4723-4561-4098-BAE2-93BEC5A507A4}"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F2327D-019A-4B8D-B485-76F243900A93}" type="doc">
      <dgm:prSet loTypeId="urn:microsoft.com/office/officeart/2005/8/layout/vList3" loCatId="list" qsTypeId="urn:microsoft.com/office/officeart/2005/8/quickstyle/simple1" qsCatId="simple" csTypeId="urn:microsoft.com/office/officeart/2005/8/colors/colorful3" csCatId="colorful" phldr="1"/>
      <dgm:spPr/>
      <dgm:t>
        <a:bodyPr/>
        <a:lstStyle/>
        <a:p>
          <a:endParaRPr lang="en-US"/>
        </a:p>
      </dgm:t>
    </dgm:pt>
    <dgm:pt modelId="{50AB356C-76F8-43C6-A143-71EDFC15BEC9}">
      <dgm:prSet/>
      <dgm:spPr/>
      <dgm:t>
        <a:bodyPr/>
        <a:lstStyle/>
        <a:p>
          <a:r>
            <a:rPr lang="en-US" b="1" dirty="0"/>
            <a:t>Security: </a:t>
          </a:r>
          <a:r>
            <a:rPr lang="en-US" dirty="0"/>
            <a:t>Supply and Facilities/Infrastructure </a:t>
          </a:r>
          <a:br>
            <a:rPr lang="en-US" dirty="0"/>
          </a:br>
          <a:r>
            <a:rPr lang="en-US" dirty="0"/>
            <a:t>(Offshore - Baltic Sea)</a:t>
          </a:r>
        </a:p>
      </dgm:t>
    </dgm:pt>
    <dgm:pt modelId="{7CEC9100-7B22-4F69-AF2F-7E00C80638C7}" type="parTrans" cxnId="{9AB7DF66-AAC9-4683-836D-36AADC43D278}">
      <dgm:prSet/>
      <dgm:spPr/>
      <dgm:t>
        <a:bodyPr/>
        <a:lstStyle/>
        <a:p>
          <a:endParaRPr lang="en-US"/>
        </a:p>
      </dgm:t>
    </dgm:pt>
    <dgm:pt modelId="{082EC84D-E690-4ACD-A9A0-F6CE28308FB7}" type="sibTrans" cxnId="{9AB7DF66-AAC9-4683-836D-36AADC43D278}">
      <dgm:prSet/>
      <dgm:spPr/>
      <dgm:t>
        <a:bodyPr/>
        <a:lstStyle/>
        <a:p>
          <a:endParaRPr lang="en-US"/>
        </a:p>
      </dgm:t>
    </dgm:pt>
    <dgm:pt modelId="{1DDD389C-8AE4-4F48-82E9-08E76AF78B33}">
      <dgm:prSet/>
      <dgm:spPr/>
      <dgm:t>
        <a:bodyPr/>
        <a:lstStyle/>
        <a:p>
          <a:r>
            <a:rPr lang="en-US" b="1" dirty="0"/>
            <a:t>Infrastructure: </a:t>
          </a:r>
          <a:r>
            <a:rPr lang="en-US" dirty="0"/>
            <a:t>Industry largely in the South, electricity production (e.g. wind turbines) in the North</a:t>
          </a:r>
        </a:p>
      </dgm:t>
    </dgm:pt>
    <dgm:pt modelId="{474ADD96-1867-4B0F-9B56-0D8109C78F2C}" type="parTrans" cxnId="{04615EC2-739F-4D9A-B453-260C32B1C250}">
      <dgm:prSet/>
      <dgm:spPr/>
      <dgm:t>
        <a:bodyPr/>
        <a:lstStyle/>
        <a:p>
          <a:endParaRPr lang="en-US"/>
        </a:p>
      </dgm:t>
    </dgm:pt>
    <dgm:pt modelId="{1F3492E4-655E-4A5E-A65F-FD1146470B72}" type="sibTrans" cxnId="{04615EC2-739F-4D9A-B453-260C32B1C250}">
      <dgm:prSet/>
      <dgm:spPr/>
      <dgm:t>
        <a:bodyPr/>
        <a:lstStyle/>
        <a:p>
          <a:endParaRPr lang="en-US"/>
        </a:p>
      </dgm:t>
    </dgm:pt>
    <dgm:pt modelId="{939C03E0-2DB7-45B9-B622-183F2928B97A}">
      <dgm:prSet/>
      <dgm:spPr/>
      <dgm:t>
        <a:bodyPr/>
        <a:lstStyle/>
        <a:p>
          <a:r>
            <a:rPr lang="en-US" b="1"/>
            <a:t>Costs </a:t>
          </a:r>
          <a:r>
            <a:rPr lang="en-US"/>
            <a:t>- massive investments required</a:t>
          </a:r>
        </a:p>
      </dgm:t>
    </dgm:pt>
    <dgm:pt modelId="{B2C83BB6-7838-4266-ACD1-09F01CD29E76}" type="parTrans" cxnId="{49DF2AC2-55B3-46E7-8B11-A8ABA19F3110}">
      <dgm:prSet/>
      <dgm:spPr/>
      <dgm:t>
        <a:bodyPr/>
        <a:lstStyle/>
        <a:p>
          <a:endParaRPr lang="en-US"/>
        </a:p>
      </dgm:t>
    </dgm:pt>
    <dgm:pt modelId="{404836F1-3A3F-4E84-A216-12BA2E67856C}" type="sibTrans" cxnId="{49DF2AC2-55B3-46E7-8B11-A8ABA19F3110}">
      <dgm:prSet/>
      <dgm:spPr/>
      <dgm:t>
        <a:bodyPr/>
        <a:lstStyle/>
        <a:p>
          <a:endParaRPr lang="en-US"/>
        </a:p>
      </dgm:t>
    </dgm:pt>
    <dgm:pt modelId="{EEB9010F-BFF3-4242-960A-319D60B742F1}">
      <dgm:prSet/>
      <dgm:spPr/>
      <dgm:t>
        <a:bodyPr/>
        <a:lstStyle/>
        <a:p>
          <a:r>
            <a:rPr lang="en-US" b="1" dirty="0"/>
            <a:t>Reorientation of the supplier market </a:t>
          </a:r>
          <a:r>
            <a:rPr lang="en-US" dirty="0"/>
            <a:t>- search for new collaborations (e.g. H2 – incl. outside Europe)</a:t>
          </a:r>
        </a:p>
      </dgm:t>
    </dgm:pt>
    <dgm:pt modelId="{DB13B3AB-3171-48D9-8196-5B74F7663DF7}" type="parTrans" cxnId="{179F22F1-BB37-4BF7-B907-D125B01F1FC7}">
      <dgm:prSet/>
      <dgm:spPr/>
      <dgm:t>
        <a:bodyPr/>
        <a:lstStyle/>
        <a:p>
          <a:endParaRPr lang="en-US"/>
        </a:p>
      </dgm:t>
    </dgm:pt>
    <dgm:pt modelId="{28AA6D9E-C229-44C2-B765-3EEA16AF2270}" type="sibTrans" cxnId="{179F22F1-BB37-4BF7-B907-D125B01F1FC7}">
      <dgm:prSet/>
      <dgm:spPr/>
      <dgm:t>
        <a:bodyPr/>
        <a:lstStyle/>
        <a:p>
          <a:endParaRPr lang="en-US"/>
        </a:p>
      </dgm:t>
    </dgm:pt>
    <dgm:pt modelId="{9F94B984-1003-48FF-836F-2DB92DA90BDC}">
      <dgm:prSet/>
      <dgm:spPr/>
      <dgm:t>
        <a:bodyPr/>
        <a:lstStyle/>
        <a:p>
          <a:r>
            <a:rPr lang="en-US" b="1"/>
            <a:t>Social aspects </a:t>
          </a:r>
          <a:r>
            <a:rPr lang="en-US"/>
            <a:t>- in view of the high costs of the transformation </a:t>
          </a:r>
        </a:p>
      </dgm:t>
    </dgm:pt>
    <dgm:pt modelId="{AC2BCCF3-CE94-4668-962C-EE0A6A2170DA}" type="parTrans" cxnId="{82A0ACC7-4E83-4B30-B0D3-2D26C534A2E5}">
      <dgm:prSet/>
      <dgm:spPr/>
      <dgm:t>
        <a:bodyPr/>
        <a:lstStyle/>
        <a:p>
          <a:endParaRPr lang="en-US"/>
        </a:p>
      </dgm:t>
    </dgm:pt>
    <dgm:pt modelId="{4777DAC6-7573-4F41-955A-27D0585B75C8}" type="sibTrans" cxnId="{82A0ACC7-4E83-4B30-B0D3-2D26C534A2E5}">
      <dgm:prSet/>
      <dgm:spPr/>
      <dgm:t>
        <a:bodyPr/>
        <a:lstStyle/>
        <a:p>
          <a:endParaRPr lang="en-US"/>
        </a:p>
      </dgm:t>
    </dgm:pt>
    <dgm:pt modelId="{F456A252-8053-4830-AA2D-2C0709375DC4}" type="pres">
      <dgm:prSet presAssocID="{C2F2327D-019A-4B8D-B485-76F243900A93}" presName="linearFlow" presStyleCnt="0">
        <dgm:presLayoutVars>
          <dgm:dir/>
          <dgm:resizeHandles val="exact"/>
        </dgm:presLayoutVars>
      </dgm:prSet>
      <dgm:spPr/>
    </dgm:pt>
    <dgm:pt modelId="{A5B4A3F6-FF7A-4348-A2C6-D5282C63B63D}" type="pres">
      <dgm:prSet presAssocID="{50AB356C-76F8-43C6-A143-71EDFC15BEC9}" presName="composite" presStyleCnt="0"/>
      <dgm:spPr/>
    </dgm:pt>
    <dgm:pt modelId="{4D3A9C85-DBA8-4226-8F5A-D61BBFE69A27}" type="pres">
      <dgm:prSet presAssocID="{50AB356C-76F8-43C6-A143-71EDFC15BEC9}" presName="imgShp"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Warnung mit einfarbiger Füllung"/>
        </a:ext>
      </dgm:extLst>
    </dgm:pt>
    <dgm:pt modelId="{5AF31730-CEE3-4B93-B213-08B0216BF3F4}" type="pres">
      <dgm:prSet presAssocID="{50AB356C-76F8-43C6-A143-71EDFC15BEC9}" presName="txShp" presStyleLbl="node1" presStyleIdx="0" presStyleCnt="5">
        <dgm:presLayoutVars>
          <dgm:bulletEnabled val="1"/>
        </dgm:presLayoutVars>
      </dgm:prSet>
      <dgm:spPr/>
    </dgm:pt>
    <dgm:pt modelId="{A55D9484-6FAF-4D4F-A0C7-950822ADACDF}" type="pres">
      <dgm:prSet presAssocID="{082EC84D-E690-4ACD-A9A0-F6CE28308FB7}" presName="spacing" presStyleCnt="0"/>
      <dgm:spPr/>
    </dgm:pt>
    <dgm:pt modelId="{7D34D5D2-025E-4778-B197-72D25BAF3A90}" type="pres">
      <dgm:prSet presAssocID="{1DDD389C-8AE4-4F48-82E9-08E76AF78B33}" presName="composite" presStyleCnt="0"/>
      <dgm:spPr/>
    </dgm:pt>
    <dgm:pt modelId="{3088577A-D8DF-4D8A-BF5A-E3C3BD8F277D}" type="pres">
      <dgm:prSet presAssocID="{1DDD389C-8AE4-4F48-82E9-08E76AF78B33}" presName="imgShp" presStyleLbl="fgImgPlac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oziales Netzwerk mit einfarbiger Füllung"/>
        </a:ext>
      </dgm:extLst>
    </dgm:pt>
    <dgm:pt modelId="{3FF88115-D2BC-47D1-806B-49020A7A006E}" type="pres">
      <dgm:prSet presAssocID="{1DDD389C-8AE4-4F48-82E9-08E76AF78B33}" presName="txShp" presStyleLbl="node1" presStyleIdx="1" presStyleCnt="5">
        <dgm:presLayoutVars>
          <dgm:bulletEnabled val="1"/>
        </dgm:presLayoutVars>
      </dgm:prSet>
      <dgm:spPr/>
    </dgm:pt>
    <dgm:pt modelId="{7C318BC7-71FF-4F64-B667-C54045E036AA}" type="pres">
      <dgm:prSet presAssocID="{1F3492E4-655E-4A5E-A65F-FD1146470B72}" presName="spacing" presStyleCnt="0"/>
      <dgm:spPr/>
    </dgm:pt>
    <dgm:pt modelId="{9CD288D6-4D87-4FA5-B602-94ED4F91D9AC}" type="pres">
      <dgm:prSet presAssocID="{939C03E0-2DB7-45B9-B622-183F2928B97A}" presName="composite" presStyleCnt="0"/>
      <dgm:spPr/>
    </dgm:pt>
    <dgm:pt modelId="{8124EBDA-442A-4AF9-AABF-E0BFA3D6B60B}" type="pres">
      <dgm:prSet presAssocID="{939C03E0-2DB7-45B9-B622-183F2928B97A}" presName="imgShp" presStyleLbl="fgImgPlac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eld mit einfarbiger Füllung"/>
        </a:ext>
      </dgm:extLst>
    </dgm:pt>
    <dgm:pt modelId="{C7E43308-B060-497E-BC77-2D04070C7ACD}" type="pres">
      <dgm:prSet presAssocID="{939C03E0-2DB7-45B9-B622-183F2928B97A}" presName="txShp" presStyleLbl="node1" presStyleIdx="2" presStyleCnt="5">
        <dgm:presLayoutVars>
          <dgm:bulletEnabled val="1"/>
        </dgm:presLayoutVars>
      </dgm:prSet>
      <dgm:spPr/>
    </dgm:pt>
    <dgm:pt modelId="{A3477329-7D73-4B7E-BCAF-A3366A436694}" type="pres">
      <dgm:prSet presAssocID="{404836F1-3A3F-4E84-A216-12BA2E67856C}" presName="spacing" presStyleCnt="0"/>
      <dgm:spPr/>
    </dgm:pt>
    <dgm:pt modelId="{8594DDBC-72EE-4BA7-913B-48FF65BA9218}" type="pres">
      <dgm:prSet presAssocID="{EEB9010F-BFF3-4242-960A-319D60B742F1}" presName="composite" presStyleCnt="0"/>
      <dgm:spPr/>
    </dgm:pt>
    <dgm:pt modelId="{DB5D8F9D-7F1A-4B63-A9E6-ADE8B01016F8}" type="pres">
      <dgm:prSet presAssocID="{EEB9010F-BFF3-4242-960A-319D60B742F1}" presName="imgShp"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andschlag mit einfarbiger Füllung"/>
        </a:ext>
      </dgm:extLst>
    </dgm:pt>
    <dgm:pt modelId="{395517D3-B9E9-48E7-A5FC-224CC5CAE552}" type="pres">
      <dgm:prSet presAssocID="{EEB9010F-BFF3-4242-960A-319D60B742F1}" presName="txShp" presStyleLbl="node1" presStyleIdx="3" presStyleCnt="5">
        <dgm:presLayoutVars>
          <dgm:bulletEnabled val="1"/>
        </dgm:presLayoutVars>
      </dgm:prSet>
      <dgm:spPr/>
    </dgm:pt>
    <dgm:pt modelId="{581DAB96-0BEC-4DFB-BEE7-8EE13235A65F}" type="pres">
      <dgm:prSet presAssocID="{28AA6D9E-C229-44C2-B765-3EEA16AF2270}" presName="spacing" presStyleCnt="0"/>
      <dgm:spPr/>
    </dgm:pt>
    <dgm:pt modelId="{BC860525-7133-4B39-BC2D-B79902580D43}" type="pres">
      <dgm:prSet presAssocID="{9F94B984-1003-48FF-836F-2DB92DA90BDC}" presName="composite" presStyleCnt="0"/>
      <dgm:spPr/>
    </dgm:pt>
    <dgm:pt modelId="{FD3E5075-8B31-4093-A59F-A61EBD7FAB16}" type="pres">
      <dgm:prSet presAssocID="{9F94B984-1003-48FF-836F-2DB92DA90BDC}" presName="imgShp"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Marke folgen mit einfarbiger Füllung"/>
        </a:ext>
      </dgm:extLst>
    </dgm:pt>
    <dgm:pt modelId="{CCA72BFD-D9BE-4203-97D3-ABEBA15E70B3}" type="pres">
      <dgm:prSet presAssocID="{9F94B984-1003-48FF-836F-2DB92DA90BDC}" presName="txShp" presStyleLbl="node1" presStyleIdx="4" presStyleCnt="5">
        <dgm:presLayoutVars>
          <dgm:bulletEnabled val="1"/>
        </dgm:presLayoutVars>
      </dgm:prSet>
      <dgm:spPr/>
    </dgm:pt>
  </dgm:ptLst>
  <dgm:cxnLst>
    <dgm:cxn modelId="{F6D9E930-A7D3-4F81-9357-DF5FC9FEB507}" type="presOf" srcId="{1DDD389C-8AE4-4F48-82E9-08E76AF78B33}" destId="{3FF88115-D2BC-47D1-806B-49020A7A006E}" srcOrd="0" destOrd="0" presId="urn:microsoft.com/office/officeart/2005/8/layout/vList3"/>
    <dgm:cxn modelId="{9AB7DF66-AAC9-4683-836D-36AADC43D278}" srcId="{C2F2327D-019A-4B8D-B485-76F243900A93}" destId="{50AB356C-76F8-43C6-A143-71EDFC15BEC9}" srcOrd="0" destOrd="0" parTransId="{7CEC9100-7B22-4F69-AF2F-7E00C80638C7}" sibTransId="{082EC84D-E690-4ACD-A9A0-F6CE28308FB7}"/>
    <dgm:cxn modelId="{63151050-9F70-475B-987B-1870DE7CC4DE}" type="presOf" srcId="{939C03E0-2DB7-45B9-B622-183F2928B97A}" destId="{C7E43308-B060-497E-BC77-2D04070C7ACD}" srcOrd="0" destOrd="0" presId="urn:microsoft.com/office/officeart/2005/8/layout/vList3"/>
    <dgm:cxn modelId="{36DD09AB-64E6-4DD0-87F6-F980B349FD83}" type="presOf" srcId="{EEB9010F-BFF3-4242-960A-319D60B742F1}" destId="{395517D3-B9E9-48E7-A5FC-224CC5CAE552}" srcOrd="0" destOrd="0" presId="urn:microsoft.com/office/officeart/2005/8/layout/vList3"/>
    <dgm:cxn modelId="{49DF2AC2-55B3-46E7-8B11-A8ABA19F3110}" srcId="{C2F2327D-019A-4B8D-B485-76F243900A93}" destId="{939C03E0-2DB7-45B9-B622-183F2928B97A}" srcOrd="2" destOrd="0" parTransId="{B2C83BB6-7838-4266-ACD1-09F01CD29E76}" sibTransId="{404836F1-3A3F-4E84-A216-12BA2E67856C}"/>
    <dgm:cxn modelId="{04615EC2-739F-4D9A-B453-260C32B1C250}" srcId="{C2F2327D-019A-4B8D-B485-76F243900A93}" destId="{1DDD389C-8AE4-4F48-82E9-08E76AF78B33}" srcOrd="1" destOrd="0" parTransId="{474ADD96-1867-4B0F-9B56-0D8109C78F2C}" sibTransId="{1F3492E4-655E-4A5E-A65F-FD1146470B72}"/>
    <dgm:cxn modelId="{82A0ACC7-4E83-4B30-B0D3-2D26C534A2E5}" srcId="{C2F2327D-019A-4B8D-B485-76F243900A93}" destId="{9F94B984-1003-48FF-836F-2DB92DA90BDC}" srcOrd="4" destOrd="0" parTransId="{AC2BCCF3-CE94-4668-962C-EE0A6A2170DA}" sibTransId="{4777DAC6-7573-4F41-955A-27D0585B75C8}"/>
    <dgm:cxn modelId="{725BA7EA-0797-479C-8824-B1F520AB7E5C}" type="presOf" srcId="{50AB356C-76F8-43C6-A143-71EDFC15BEC9}" destId="{5AF31730-CEE3-4B93-B213-08B0216BF3F4}" srcOrd="0" destOrd="0" presId="urn:microsoft.com/office/officeart/2005/8/layout/vList3"/>
    <dgm:cxn modelId="{3217B7EE-10FF-4AE2-9C75-48714CC15B2D}" type="presOf" srcId="{C2F2327D-019A-4B8D-B485-76F243900A93}" destId="{F456A252-8053-4830-AA2D-2C0709375DC4}" srcOrd="0" destOrd="0" presId="urn:microsoft.com/office/officeart/2005/8/layout/vList3"/>
    <dgm:cxn modelId="{179F22F1-BB37-4BF7-B907-D125B01F1FC7}" srcId="{C2F2327D-019A-4B8D-B485-76F243900A93}" destId="{EEB9010F-BFF3-4242-960A-319D60B742F1}" srcOrd="3" destOrd="0" parTransId="{DB13B3AB-3171-48D9-8196-5B74F7663DF7}" sibTransId="{28AA6D9E-C229-44C2-B765-3EEA16AF2270}"/>
    <dgm:cxn modelId="{7EBD93FA-367B-4D7E-835F-E5E38CD9809A}" type="presOf" srcId="{9F94B984-1003-48FF-836F-2DB92DA90BDC}" destId="{CCA72BFD-D9BE-4203-97D3-ABEBA15E70B3}" srcOrd="0" destOrd="0" presId="urn:microsoft.com/office/officeart/2005/8/layout/vList3"/>
    <dgm:cxn modelId="{28049353-C395-44A5-BEBB-ABE7D56F8A94}" type="presParOf" srcId="{F456A252-8053-4830-AA2D-2C0709375DC4}" destId="{A5B4A3F6-FF7A-4348-A2C6-D5282C63B63D}" srcOrd="0" destOrd="0" presId="urn:microsoft.com/office/officeart/2005/8/layout/vList3"/>
    <dgm:cxn modelId="{3C76509C-747E-4417-A5DE-7F54BC7987D0}" type="presParOf" srcId="{A5B4A3F6-FF7A-4348-A2C6-D5282C63B63D}" destId="{4D3A9C85-DBA8-4226-8F5A-D61BBFE69A27}" srcOrd="0" destOrd="0" presId="urn:microsoft.com/office/officeart/2005/8/layout/vList3"/>
    <dgm:cxn modelId="{F5DE75CA-2B9F-4FEA-9AFB-95B316A1BF19}" type="presParOf" srcId="{A5B4A3F6-FF7A-4348-A2C6-D5282C63B63D}" destId="{5AF31730-CEE3-4B93-B213-08B0216BF3F4}" srcOrd="1" destOrd="0" presId="urn:microsoft.com/office/officeart/2005/8/layout/vList3"/>
    <dgm:cxn modelId="{55EA3EAC-FC8A-4996-BE64-44962527F0BC}" type="presParOf" srcId="{F456A252-8053-4830-AA2D-2C0709375DC4}" destId="{A55D9484-6FAF-4D4F-A0C7-950822ADACDF}" srcOrd="1" destOrd="0" presId="urn:microsoft.com/office/officeart/2005/8/layout/vList3"/>
    <dgm:cxn modelId="{D3938B7C-645B-48C1-848E-69C773684CF4}" type="presParOf" srcId="{F456A252-8053-4830-AA2D-2C0709375DC4}" destId="{7D34D5D2-025E-4778-B197-72D25BAF3A90}" srcOrd="2" destOrd="0" presId="urn:microsoft.com/office/officeart/2005/8/layout/vList3"/>
    <dgm:cxn modelId="{79D27DE5-1F93-4DEB-BCD0-110A86F62A70}" type="presParOf" srcId="{7D34D5D2-025E-4778-B197-72D25BAF3A90}" destId="{3088577A-D8DF-4D8A-BF5A-E3C3BD8F277D}" srcOrd="0" destOrd="0" presId="urn:microsoft.com/office/officeart/2005/8/layout/vList3"/>
    <dgm:cxn modelId="{0FD1C200-FBD2-4AB2-B356-AD956653EC16}" type="presParOf" srcId="{7D34D5D2-025E-4778-B197-72D25BAF3A90}" destId="{3FF88115-D2BC-47D1-806B-49020A7A006E}" srcOrd="1" destOrd="0" presId="urn:microsoft.com/office/officeart/2005/8/layout/vList3"/>
    <dgm:cxn modelId="{AE2FC91B-9D88-42E2-9A9E-841FB99BC2A8}" type="presParOf" srcId="{F456A252-8053-4830-AA2D-2C0709375DC4}" destId="{7C318BC7-71FF-4F64-B667-C54045E036AA}" srcOrd="3" destOrd="0" presId="urn:microsoft.com/office/officeart/2005/8/layout/vList3"/>
    <dgm:cxn modelId="{AD96712E-8407-410F-BD38-7DBB5C04B46D}" type="presParOf" srcId="{F456A252-8053-4830-AA2D-2C0709375DC4}" destId="{9CD288D6-4D87-4FA5-B602-94ED4F91D9AC}" srcOrd="4" destOrd="0" presId="urn:microsoft.com/office/officeart/2005/8/layout/vList3"/>
    <dgm:cxn modelId="{8E23D5F2-5040-4213-A890-676EBB6876EF}" type="presParOf" srcId="{9CD288D6-4D87-4FA5-B602-94ED4F91D9AC}" destId="{8124EBDA-442A-4AF9-AABF-E0BFA3D6B60B}" srcOrd="0" destOrd="0" presId="urn:microsoft.com/office/officeart/2005/8/layout/vList3"/>
    <dgm:cxn modelId="{66FC9B89-79C3-41A2-9453-93FDB2C49F99}" type="presParOf" srcId="{9CD288D6-4D87-4FA5-B602-94ED4F91D9AC}" destId="{C7E43308-B060-497E-BC77-2D04070C7ACD}" srcOrd="1" destOrd="0" presId="urn:microsoft.com/office/officeart/2005/8/layout/vList3"/>
    <dgm:cxn modelId="{265A7D4D-58D2-4911-B284-632CAFE5D329}" type="presParOf" srcId="{F456A252-8053-4830-AA2D-2C0709375DC4}" destId="{A3477329-7D73-4B7E-BCAF-A3366A436694}" srcOrd="5" destOrd="0" presId="urn:microsoft.com/office/officeart/2005/8/layout/vList3"/>
    <dgm:cxn modelId="{A75E0B67-840C-4ED6-AA2A-5B2029D02E27}" type="presParOf" srcId="{F456A252-8053-4830-AA2D-2C0709375DC4}" destId="{8594DDBC-72EE-4BA7-913B-48FF65BA9218}" srcOrd="6" destOrd="0" presId="urn:microsoft.com/office/officeart/2005/8/layout/vList3"/>
    <dgm:cxn modelId="{130E146C-CC0C-4FF9-9948-2877FDA5426E}" type="presParOf" srcId="{8594DDBC-72EE-4BA7-913B-48FF65BA9218}" destId="{DB5D8F9D-7F1A-4B63-A9E6-ADE8B01016F8}" srcOrd="0" destOrd="0" presId="urn:microsoft.com/office/officeart/2005/8/layout/vList3"/>
    <dgm:cxn modelId="{A79FC368-4E57-43AA-9755-856A306362DA}" type="presParOf" srcId="{8594DDBC-72EE-4BA7-913B-48FF65BA9218}" destId="{395517D3-B9E9-48E7-A5FC-224CC5CAE552}" srcOrd="1" destOrd="0" presId="urn:microsoft.com/office/officeart/2005/8/layout/vList3"/>
    <dgm:cxn modelId="{8FE8FD43-1A4C-4DD8-B7C8-A5989734D627}" type="presParOf" srcId="{F456A252-8053-4830-AA2D-2C0709375DC4}" destId="{581DAB96-0BEC-4DFB-BEE7-8EE13235A65F}" srcOrd="7" destOrd="0" presId="urn:microsoft.com/office/officeart/2005/8/layout/vList3"/>
    <dgm:cxn modelId="{6E1E7FDF-6E9F-4499-A7F1-2105C3305298}" type="presParOf" srcId="{F456A252-8053-4830-AA2D-2C0709375DC4}" destId="{BC860525-7133-4B39-BC2D-B79902580D43}" srcOrd="8" destOrd="0" presId="urn:microsoft.com/office/officeart/2005/8/layout/vList3"/>
    <dgm:cxn modelId="{11FC86D8-19D5-4FCC-B713-261EF22C151D}" type="presParOf" srcId="{BC860525-7133-4B39-BC2D-B79902580D43}" destId="{FD3E5075-8B31-4093-A59F-A61EBD7FAB16}" srcOrd="0" destOrd="0" presId="urn:microsoft.com/office/officeart/2005/8/layout/vList3"/>
    <dgm:cxn modelId="{C6F5DE01-1976-41B4-B592-B56550AF93C8}" type="presParOf" srcId="{BC860525-7133-4B39-BC2D-B79902580D43}" destId="{CCA72BFD-D9BE-4203-97D3-ABEBA15E70B3}"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11B888-43D7-485A-B4B9-6807FACD8996}" type="doc">
      <dgm:prSet loTypeId="urn:microsoft.com/office/officeart/2005/8/layout/vList3" loCatId="list" qsTypeId="urn:microsoft.com/office/officeart/2005/8/quickstyle/simple1" qsCatId="simple" csTypeId="urn:microsoft.com/office/officeart/2005/8/colors/colorful3" csCatId="colorful" phldr="1"/>
      <dgm:spPr/>
      <dgm:t>
        <a:bodyPr/>
        <a:lstStyle/>
        <a:p>
          <a:endParaRPr lang="en-US"/>
        </a:p>
      </dgm:t>
    </dgm:pt>
    <dgm:pt modelId="{2FF3CEB5-549D-4B89-B35E-F69B94DF714E}">
      <dgm:prSet/>
      <dgm:spPr/>
      <dgm:t>
        <a:bodyPr/>
        <a:lstStyle/>
        <a:p>
          <a:r>
            <a:rPr lang="en-AU" b="1"/>
            <a:t>Photovoltaics</a:t>
          </a:r>
          <a:endParaRPr lang="en-US"/>
        </a:p>
      </dgm:t>
    </dgm:pt>
    <dgm:pt modelId="{AA7AD401-8309-4554-9854-CB1E69F68E54}" type="parTrans" cxnId="{10950419-CB7B-48CC-960A-D66B0A12B932}">
      <dgm:prSet/>
      <dgm:spPr/>
      <dgm:t>
        <a:bodyPr/>
        <a:lstStyle/>
        <a:p>
          <a:endParaRPr lang="en-US"/>
        </a:p>
      </dgm:t>
    </dgm:pt>
    <dgm:pt modelId="{F6CFCAF9-EE26-4C0A-9D5A-ABA44C7683F3}" type="sibTrans" cxnId="{10950419-CB7B-48CC-960A-D66B0A12B932}">
      <dgm:prSet/>
      <dgm:spPr/>
      <dgm:t>
        <a:bodyPr/>
        <a:lstStyle/>
        <a:p>
          <a:endParaRPr lang="en-US"/>
        </a:p>
      </dgm:t>
    </dgm:pt>
    <dgm:pt modelId="{E7A6E855-D924-4ADF-A9C3-89F44515D75E}">
      <dgm:prSet/>
      <dgm:spPr/>
      <dgm:t>
        <a:bodyPr/>
        <a:lstStyle/>
        <a:p>
          <a:r>
            <a:rPr lang="en-AU" b="1"/>
            <a:t>Energy storage</a:t>
          </a:r>
          <a:endParaRPr lang="en-US"/>
        </a:p>
      </dgm:t>
    </dgm:pt>
    <dgm:pt modelId="{832150CD-EC86-49ED-858F-B8AB91724523}" type="parTrans" cxnId="{ECD68F40-6995-4C4C-9CB1-B1FCE4CC9909}">
      <dgm:prSet/>
      <dgm:spPr/>
      <dgm:t>
        <a:bodyPr/>
        <a:lstStyle/>
        <a:p>
          <a:endParaRPr lang="en-US"/>
        </a:p>
      </dgm:t>
    </dgm:pt>
    <dgm:pt modelId="{8BA42BA7-1FC2-4D70-A4A4-5BD5046B1C85}" type="sibTrans" cxnId="{ECD68F40-6995-4C4C-9CB1-B1FCE4CC9909}">
      <dgm:prSet/>
      <dgm:spPr/>
      <dgm:t>
        <a:bodyPr/>
        <a:lstStyle/>
        <a:p>
          <a:endParaRPr lang="en-US"/>
        </a:p>
      </dgm:t>
    </dgm:pt>
    <dgm:pt modelId="{0CC14F31-EA6C-4E1A-BB03-9F533B8B616D}">
      <dgm:prSet/>
      <dgm:spPr/>
      <dgm:t>
        <a:bodyPr/>
        <a:lstStyle/>
        <a:p>
          <a:r>
            <a:rPr lang="en-AU" b="1"/>
            <a:t>Recycling and co-operation</a:t>
          </a:r>
          <a:endParaRPr lang="en-US"/>
        </a:p>
      </dgm:t>
    </dgm:pt>
    <dgm:pt modelId="{B49F9404-00AC-4EC7-BE58-23CA43081035}" type="parTrans" cxnId="{CF1DD1F3-74AB-4416-AF71-A433925D1154}">
      <dgm:prSet/>
      <dgm:spPr/>
      <dgm:t>
        <a:bodyPr/>
        <a:lstStyle/>
        <a:p>
          <a:endParaRPr lang="en-US"/>
        </a:p>
      </dgm:t>
    </dgm:pt>
    <dgm:pt modelId="{78B4C859-22F2-4CBA-B83B-F0D81BB0DB78}" type="sibTrans" cxnId="{CF1DD1F3-74AB-4416-AF71-A433925D1154}">
      <dgm:prSet/>
      <dgm:spPr/>
      <dgm:t>
        <a:bodyPr/>
        <a:lstStyle/>
        <a:p>
          <a:endParaRPr lang="en-US"/>
        </a:p>
      </dgm:t>
    </dgm:pt>
    <dgm:pt modelId="{1DED7648-C60D-4488-9330-26887E43E842}">
      <dgm:prSet/>
      <dgm:spPr/>
      <dgm:t>
        <a:bodyPr/>
        <a:lstStyle/>
        <a:p>
          <a:r>
            <a:rPr lang="en-AU" b="1"/>
            <a:t>Safety and offshore wind power</a:t>
          </a:r>
          <a:endParaRPr lang="en-US"/>
        </a:p>
      </dgm:t>
    </dgm:pt>
    <dgm:pt modelId="{A1068F38-D1F7-4F39-9A80-66199E83DFF9}" type="parTrans" cxnId="{0994868B-DFCF-402B-AC35-0420781B2159}">
      <dgm:prSet/>
      <dgm:spPr/>
      <dgm:t>
        <a:bodyPr/>
        <a:lstStyle/>
        <a:p>
          <a:endParaRPr lang="en-US"/>
        </a:p>
      </dgm:t>
    </dgm:pt>
    <dgm:pt modelId="{69C7759B-F7CE-4D89-928F-949E5AD4B8C5}" type="sibTrans" cxnId="{0994868B-DFCF-402B-AC35-0420781B2159}">
      <dgm:prSet/>
      <dgm:spPr/>
      <dgm:t>
        <a:bodyPr/>
        <a:lstStyle/>
        <a:p>
          <a:endParaRPr lang="en-US"/>
        </a:p>
      </dgm:t>
    </dgm:pt>
    <dgm:pt modelId="{441BDB6F-7D4C-4867-8743-FA445CF83EE5}">
      <dgm:prSet/>
      <dgm:spPr/>
      <dgm:t>
        <a:bodyPr/>
        <a:lstStyle/>
        <a:p>
          <a:r>
            <a:rPr lang="en-AU" b="1"/>
            <a:t>Hydrogen</a:t>
          </a:r>
          <a:endParaRPr lang="en-US"/>
        </a:p>
      </dgm:t>
    </dgm:pt>
    <dgm:pt modelId="{4108C0D7-AF0F-4851-A73F-990C0FA3BAA4}" type="parTrans" cxnId="{6150BE1D-C61E-4CE2-BC2F-7008E03AEF59}">
      <dgm:prSet/>
      <dgm:spPr/>
      <dgm:t>
        <a:bodyPr/>
        <a:lstStyle/>
        <a:p>
          <a:endParaRPr lang="en-US"/>
        </a:p>
      </dgm:t>
    </dgm:pt>
    <dgm:pt modelId="{7908B3C9-0DA7-4416-AD95-76BB94EF2510}" type="sibTrans" cxnId="{6150BE1D-C61E-4CE2-BC2F-7008E03AEF59}">
      <dgm:prSet/>
      <dgm:spPr/>
      <dgm:t>
        <a:bodyPr/>
        <a:lstStyle/>
        <a:p>
          <a:endParaRPr lang="en-US"/>
        </a:p>
      </dgm:t>
    </dgm:pt>
    <dgm:pt modelId="{A3E89696-CAAD-4AB9-8B9C-A93667CE6FCA}">
      <dgm:prSet/>
      <dgm:spPr/>
      <dgm:t>
        <a:bodyPr/>
        <a:lstStyle/>
        <a:p>
          <a:r>
            <a:rPr lang="en-AU" b="1"/>
            <a:t>Wind power</a:t>
          </a:r>
          <a:endParaRPr lang="en-US"/>
        </a:p>
      </dgm:t>
    </dgm:pt>
    <dgm:pt modelId="{3F87C2F0-B2A5-4BAE-A78D-2DBDF8800405}" type="parTrans" cxnId="{B6E69BB0-0E6A-40E5-A5D5-508215F7071F}">
      <dgm:prSet/>
      <dgm:spPr/>
      <dgm:t>
        <a:bodyPr/>
        <a:lstStyle/>
        <a:p>
          <a:endParaRPr lang="en-US"/>
        </a:p>
      </dgm:t>
    </dgm:pt>
    <dgm:pt modelId="{B308D8EB-727E-483E-8BFD-E2D9952F01BF}" type="sibTrans" cxnId="{B6E69BB0-0E6A-40E5-A5D5-508215F7071F}">
      <dgm:prSet/>
      <dgm:spPr/>
      <dgm:t>
        <a:bodyPr/>
        <a:lstStyle/>
        <a:p>
          <a:endParaRPr lang="en-US"/>
        </a:p>
      </dgm:t>
    </dgm:pt>
    <dgm:pt modelId="{C96240AB-17BB-4016-A29C-F4B244B6BE82}">
      <dgm:prSet/>
      <dgm:spPr/>
      <dgm:t>
        <a:bodyPr/>
        <a:lstStyle/>
        <a:p>
          <a:r>
            <a:rPr lang="en-AU" b="1"/>
            <a:t>Electromobility</a:t>
          </a:r>
          <a:endParaRPr lang="en-US"/>
        </a:p>
      </dgm:t>
    </dgm:pt>
    <dgm:pt modelId="{0B0BA2D9-533E-47AC-9F7D-8235C6717448}" type="parTrans" cxnId="{FBEAC579-92AC-4A85-BEA3-F1943F0CE4AC}">
      <dgm:prSet/>
      <dgm:spPr/>
      <dgm:t>
        <a:bodyPr/>
        <a:lstStyle/>
        <a:p>
          <a:endParaRPr lang="en-US"/>
        </a:p>
      </dgm:t>
    </dgm:pt>
    <dgm:pt modelId="{75795F02-0DCE-4649-99EB-7162958B44C6}" type="sibTrans" cxnId="{FBEAC579-92AC-4A85-BEA3-F1943F0CE4AC}">
      <dgm:prSet/>
      <dgm:spPr/>
      <dgm:t>
        <a:bodyPr/>
        <a:lstStyle/>
        <a:p>
          <a:endParaRPr lang="en-US"/>
        </a:p>
      </dgm:t>
    </dgm:pt>
    <dgm:pt modelId="{5057443D-2FF9-4A85-8827-353BCA652D69}">
      <dgm:prSet/>
      <dgm:spPr/>
      <dgm:t>
        <a:bodyPr/>
        <a:lstStyle/>
        <a:p>
          <a:r>
            <a:rPr lang="en-AU" b="1"/>
            <a:t>Power lines and cables</a:t>
          </a:r>
          <a:endParaRPr lang="en-US"/>
        </a:p>
      </dgm:t>
    </dgm:pt>
    <dgm:pt modelId="{BE4E1E5B-7146-4E43-AE8B-BB6638364298}" type="parTrans" cxnId="{43528768-9465-458F-9D1C-7875051B80D0}">
      <dgm:prSet/>
      <dgm:spPr/>
      <dgm:t>
        <a:bodyPr/>
        <a:lstStyle/>
        <a:p>
          <a:endParaRPr lang="en-US"/>
        </a:p>
      </dgm:t>
    </dgm:pt>
    <dgm:pt modelId="{D7215F3C-19A2-42AF-B669-BD1C1CC400EA}" type="sibTrans" cxnId="{43528768-9465-458F-9D1C-7875051B80D0}">
      <dgm:prSet/>
      <dgm:spPr/>
      <dgm:t>
        <a:bodyPr/>
        <a:lstStyle/>
        <a:p>
          <a:endParaRPr lang="en-US"/>
        </a:p>
      </dgm:t>
    </dgm:pt>
    <dgm:pt modelId="{DB54F58D-1502-4256-9789-F4B19344BD55}" type="pres">
      <dgm:prSet presAssocID="{8D11B888-43D7-485A-B4B9-6807FACD8996}" presName="linearFlow" presStyleCnt="0">
        <dgm:presLayoutVars>
          <dgm:dir/>
          <dgm:resizeHandles val="exact"/>
        </dgm:presLayoutVars>
      </dgm:prSet>
      <dgm:spPr/>
    </dgm:pt>
    <dgm:pt modelId="{9B489115-5383-4C48-82AD-FB6B039C373F}" type="pres">
      <dgm:prSet presAssocID="{2FF3CEB5-549D-4B89-B35E-F69B94DF714E}" presName="composite" presStyleCnt="0"/>
      <dgm:spPr/>
    </dgm:pt>
    <dgm:pt modelId="{8E0208DF-356B-4CB5-91CC-2EB1DD0F3845}" type="pres">
      <dgm:prSet presAssocID="{2FF3CEB5-549D-4B89-B35E-F69B94DF714E}" presName="imgShp" presStyleLbl="fgImgPlace1" presStyleIdx="0" presStyleCnt="8"/>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olarmodule mit einfarbiger Füllung"/>
        </a:ext>
      </dgm:extLst>
    </dgm:pt>
    <dgm:pt modelId="{95FE06C1-DAFD-4535-96BB-8F4312B30593}" type="pres">
      <dgm:prSet presAssocID="{2FF3CEB5-549D-4B89-B35E-F69B94DF714E}" presName="txShp" presStyleLbl="node1" presStyleIdx="0" presStyleCnt="8">
        <dgm:presLayoutVars>
          <dgm:bulletEnabled val="1"/>
        </dgm:presLayoutVars>
      </dgm:prSet>
      <dgm:spPr/>
    </dgm:pt>
    <dgm:pt modelId="{F7030DB8-0B7E-4698-95AF-A58508E26A87}" type="pres">
      <dgm:prSet presAssocID="{F6CFCAF9-EE26-4C0A-9D5A-ABA44C7683F3}" presName="spacing" presStyleCnt="0"/>
      <dgm:spPr/>
    </dgm:pt>
    <dgm:pt modelId="{3C6B3E9E-3C1D-48EF-ADA7-54D7CE2BFE1F}" type="pres">
      <dgm:prSet presAssocID="{E7A6E855-D924-4ADF-A9C3-89F44515D75E}" presName="composite" presStyleCnt="0"/>
      <dgm:spPr/>
    </dgm:pt>
    <dgm:pt modelId="{AA95071D-24A1-40B5-A556-5515AD36109D}" type="pres">
      <dgm:prSet presAssocID="{E7A6E855-D924-4ADF-A9C3-89F44515D75E}" presName="imgShp" presStyleLbl="fgImgPlace1" presStyleIdx="1" presStyleCnt="8"/>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kku mit einfarbiger Füllung"/>
        </a:ext>
      </dgm:extLst>
    </dgm:pt>
    <dgm:pt modelId="{410FB663-4B55-49A8-9CE5-A3DB09C78FFA}" type="pres">
      <dgm:prSet presAssocID="{E7A6E855-D924-4ADF-A9C3-89F44515D75E}" presName="txShp" presStyleLbl="node1" presStyleIdx="1" presStyleCnt="8">
        <dgm:presLayoutVars>
          <dgm:bulletEnabled val="1"/>
        </dgm:presLayoutVars>
      </dgm:prSet>
      <dgm:spPr/>
    </dgm:pt>
    <dgm:pt modelId="{5E4E997B-1184-4372-8693-19C652AA8194}" type="pres">
      <dgm:prSet presAssocID="{8BA42BA7-1FC2-4D70-A4A4-5BD5046B1C85}" presName="spacing" presStyleCnt="0"/>
      <dgm:spPr/>
    </dgm:pt>
    <dgm:pt modelId="{5A93DB76-F25D-43B4-B5F3-2D344D7D5FBA}" type="pres">
      <dgm:prSet presAssocID="{0CC14F31-EA6C-4E1A-BB03-9F533B8B616D}" presName="composite" presStyleCnt="0"/>
      <dgm:spPr/>
    </dgm:pt>
    <dgm:pt modelId="{6BDD03A6-C127-4C4B-B6C0-26DBD9C933F3}" type="pres">
      <dgm:prSet presAssocID="{0CC14F31-EA6C-4E1A-BB03-9F533B8B616D}" presName="imgShp" presStyleLbl="fgImgPlace1" presStyleIdx="2" presStyleCnt="8"/>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üll-verboten-Zeichen mit einfarbiger Füllung"/>
        </a:ext>
      </dgm:extLst>
    </dgm:pt>
    <dgm:pt modelId="{3B95278C-7A8D-4A03-96DF-644F6D50E44D}" type="pres">
      <dgm:prSet presAssocID="{0CC14F31-EA6C-4E1A-BB03-9F533B8B616D}" presName="txShp" presStyleLbl="node1" presStyleIdx="2" presStyleCnt="8">
        <dgm:presLayoutVars>
          <dgm:bulletEnabled val="1"/>
        </dgm:presLayoutVars>
      </dgm:prSet>
      <dgm:spPr/>
    </dgm:pt>
    <dgm:pt modelId="{F1431FE6-06AF-4763-A38F-F6C3D375E191}" type="pres">
      <dgm:prSet presAssocID="{78B4C859-22F2-4CBA-B83B-F0D81BB0DB78}" presName="spacing" presStyleCnt="0"/>
      <dgm:spPr/>
    </dgm:pt>
    <dgm:pt modelId="{2ECFC828-161C-4EEB-9C1A-37F34AE1F645}" type="pres">
      <dgm:prSet presAssocID="{1DED7648-C60D-4488-9330-26887E43E842}" presName="composite" presStyleCnt="0"/>
      <dgm:spPr/>
    </dgm:pt>
    <dgm:pt modelId="{20E06CFD-4B80-49CB-BEA4-BC712A19E5C1}" type="pres">
      <dgm:prSet presAssocID="{1DED7648-C60D-4488-9330-26887E43E842}" presName="imgShp" presStyleLbl="fgImgPlace1" presStyleIdx="3" presStyleCnt="8"/>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Windig mit einfarbiger Füllung"/>
        </a:ext>
      </dgm:extLst>
    </dgm:pt>
    <dgm:pt modelId="{35588AC5-4E9E-4D10-8ACB-596EAF7CB908}" type="pres">
      <dgm:prSet presAssocID="{1DED7648-C60D-4488-9330-26887E43E842}" presName="txShp" presStyleLbl="node1" presStyleIdx="3" presStyleCnt="8">
        <dgm:presLayoutVars>
          <dgm:bulletEnabled val="1"/>
        </dgm:presLayoutVars>
      </dgm:prSet>
      <dgm:spPr/>
    </dgm:pt>
    <dgm:pt modelId="{DBF8489E-241F-4849-B476-E9D5B57F1564}" type="pres">
      <dgm:prSet presAssocID="{69C7759B-F7CE-4D89-928F-949E5AD4B8C5}" presName="spacing" presStyleCnt="0"/>
      <dgm:spPr/>
    </dgm:pt>
    <dgm:pt modelId="{75D7CF75-BFFC-460E-BB31-3177DC96E5F8}" type="pres">
      <dgm:prSet presAssocID="{441BDB6F-7D4C-4867-8743-FA445CF83EE5}" presName="composite" presStyleCnt="0"/>
      <dgm:spPr/>
    </dgm:pt>
    <dgm:pt modelId="{E3E36DF7-3F80-4547-818A-A7EE8363C3EC}" type="pres">
      <dgm:prSet presAssocID="{441BDB6F-7D4C-4867-8743-FA445CF83EE5}" presName="imgShp" presStyleLbl="fgImgPlace1" presStyleIdx="4" presStyleCnt="8"/>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Tropfender Wasserhahn mit einfarbiger Füllung"/>
        </a:ext>
      </dgm:extLst>
    </dgm:pt>
    <dgm:pt modelId="{61297C7A-9518-4423-9BD7-1118AD486DBB}" type="pres">
      <dgm:prSet presAssocID="{441BDB6F-7D4C-4867-8743-FA445CF83EE5}" presName="txShp" presStyleLbl="node1" presStyleIdx="4" presStyleCnt="8">
        <dgm:presLayoutVars>
          <dgm:bulletEnabled val="1"/>
        </dgm:presLayoutVars>
      </dgm:prSet>
      <dgm:spPr/>
    </dgm:pt>
    <dgm:pt modelId="{88DE85D0-1558-400E-969A-907F73C71F22}" type="pres">
      <dgm:prSet presAssocID="{7908B3C9-0DA7-4416-AD95-76BB94EF2510}" presName="spacing" presStyleCnt="0"/>
      <dgm:spPr/>
    </dgm:pt>
    <dgm:pt modelId="{0139321C-1835-4174-8EFA-ABBAEA8827BF}" type="pres">
      <dgm:prSet presAssocID="{A3E89696-CAAD-4AB9-8B9C-A93667CE6FCA}" presName="composite" presStyleCnt="0"/>
      <dgm:spPr/>
    </dgm:pt>
    <dgm:pt modelId="{7C573A9F-AC13-47EC-B6E1-C177D535D336}" type="pres">
      <dgm:prSet presAssocID="{A3E89696-CAAD-4AB9-8B9C-A93667CE6FCA}" presName="imgShp" presStyleLbl="fgImgPlace1" presStyleIdx="5" presStyleCnt="8"/>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Windkraftanlagen mit einfarbiger Füllung"/>
        </a:ext>
      </dgm:extLst>
    </dgm:pt>
    <dgm:pt modelId="{8280C3BE-D0B7-4491-89E6-F702C2418C5F}" type="pres">
      <dgm:prSet presAssocID="{A3E89696-CAAD-4AB9-8B9C-A93667CE6FCA}" presName="txShp" presStyleLbl="node1" presStyleIdx="5" presStyleCnt="8">
        <dgm:presLayoutVars>
          <dgm:bulletEnabled val="1"/>
        </dgm:presLayoutVars>
      </dgm:prSet>
      <dgm:spPr/>
    </dgm:pt>
    <dgm:pt modelId="{57C3CFB0-B0CE-432E-BA82-EF09D4F47359}" type="pres">
      <dgm:prSet presAssocID="{B308D8EB-727E-483E-8BFD-E2D9952F01BF}" presName="spacing" presStyleCnt="0"/>
      <dgm:spPr/>
    </dgm:pt>
    <dgm:pt modelId="{7DE1F9E0-0A85-4168-A0A7-1B292AD77B05}" type="pres">
      <dgm:prSet presAssocID="{C96240AB-17BB-4016-A29C-F4B244B6BE82}" presName="composite" presStyleCnt="0"/>
      <dgm:spPr/>
    </dgm:pt>
    <dgm:pt modelId="{43B36891-E5B1-46A2-81AF-31064FDC5FAB}" type="pres">
      <dgm:prSet presAssocID="{C96240AB-17BB-4016-A29C-F4B244B6BE82}" presName="imgShp" presStyleLbl="fgImgPlace1" presStyleIdx="6" presStyleCnt="8"/>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Auto mit einfarbiger Füllung"/>
        </a:ext>
      </dgm:extLst>
    </dgm:pt>
    <dgm:pt modelId="{2D3DD8E0-A713-40C8-84B5-8452BDF179EA}" type="pres">
      <dgm:prSet presAssocID="{C96240AB-17BB-4016-A29C-F4B244B6BE82}" presName="txShp" presStyleLbl="node1" presStyleIdx="6" presStyleCnt="8">
        <dgm:presLayoutVars>
          <dgm:bulletEnabled val="1"/>
        </dgm:presLayoutVars>
      </dgm:prSet>
      <dgm:spPr/>
    </dgm:pt>
    <dgm:pt modelId="{C253B42F-3BFE-4A77-998F-3F1D1AF5D60A}" type="pres">
      <dgm:prSet presAssocID="{75795F02-0DCE-4649-99EB-7162958B44C6}" presName="spacing" presStyleCnt="0"/>
      <dgm:spPr/>
    </dgm:pt>
    <dgm:pt modelId="{4826ECFE-5155-431F-AC5D-CDC012FD8523}" type="pres">
      <dgm:prSet presAssocID="{5057443D-2FF9-4A85-8827-353BCA652D69}" presName="composite" presStyleCnt="0"/>
      <dgm:spPr/>
    </dgm:pt>
    <dgm:pt modelId="{5F1FE873-AD90-470D-AEED-79642620B75B}" type="pres">
      <dgm:prSet presAssocID="{5057443D-2FF9-4A85-8827-353BCA652D69}" presName="imgShp" presStyleLbl="fgImgPlace1" presStyleIdx="7" presStyleCnt="8"/>
      <dgm:spPr>
        <a:blipFill>
          <a:blip xmlns:r="http://schemas.openxmlformats.org/officeDocument/2006/relationships" r:embed="rId15">
            <a:extLs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Stecker mit einfarbiger Füllung"/>
        </a:ext>
      </dgm:extLst>
    </dgm:pt>
    <dgm:pt modelId="{406E24AC-3B34-49BD-B074-8056BE7F5F3A}" type="pres">
      <dgm:prSet presAssocID="{5057443D-2FF9-4A85-8827-353BCA652D69}" presName="txShp" presStyleLbl="node1" presStyleIdx="7" presStyleCnt="8">
        <dgm:presLayoutVars>
          <dgm:bulletEnabled val="1"/>
        </dgm:presLayoutVars>
      </dgm:prSet>
      <dgm:spPr/>
    </dgm:pt>
  </dgm:ptLst>
  <dgm:cxnLst>
    <dgm:cxn modelId="{6054EE0E-C45E-4B9E-B880-3A388C14BC82}" type="presOf" srcId="{1DED7648-C60D-4488-9330-26887E43E842}" destId="{35588AC5-4E9E-4D10-8ACB-596EAF7CB908}" srcOrd="0" destOrd="0" presId="urn:microsoft.com/office/officeart/2005/8/layout/vList3"/>
    <dgm:cxn modelId="{10950419-CB7B-48CC-960A-D66B0A12B932}" srcId="{8D11B888-43D7-485A-B4B9-6807FACD8996}" destId="{2FF3CEB5-549D-4B89-B35E-F69B94DF714E}" srcOrd="0" destOrd="0" parTransId="{AA7AD401-8309-4554-9854-CB1E69F68E54}" sibTransId="{F6CFCAF9-EE26-4C0A-9D5A-ABA44C7683F3}"/>
    <dgm:cxn modelId="{8F6EFA1B-630D-48E4-9161-3C8B06B8B7F9}" type="presOf" srcId="{E7A6E855-D924-4ADF-A9C3-89F44515D75E}" destId="{410FB663-4B55-49A8-9CE5-A3DB09C78FFA}" srcOrd="0" destOrd="0" presId="urn:microsoft.com/office/officeart/2005/8/layout/vList3"/>
    <dgm:cxn modelId="{6150BE1D-C61E-4CE2-BC2F-7008E03AEF59}" srcId="{8D11B888-43D7-485A-B4B9-6807FACD8996}" destId="{441BDB6F-7D4C-4867-8743-FA445CF83EE5}" srcOrd="4" destOrd="0" parTransId="{4108C0D7-AF0F-4851-A73F-990C0FA3BAA4}" sibTransId="{7908B3C9-0DA7-4416-AD95-76BB94EF2510}"/>
    <dgm:cxn modelId="{DDA03B34-A819-4F28-A01B-52DF7731551C}" type="presOf" srcId="{C96240AB-17BB-4016-A29C-F4B244B6BE82}" destId="{2D3DD8E0-A713-40C8-84B5-8452BDF179EA}" srcOrd="0" destOrd="0" presId="urn:microsoft.com/office/officeart/2005/8/layout/vList3"/>
    <dgm:cxn modelId="{ECD68F40-6995-4C4C-9CB1-B1FCE4CC9909}" srcId="{8D11B888-43D7-485A-B4B9-6807FACD8996}" destId="{E7A6E855-D924-4ADF-A9C3-89F44515D75E}" srcOrd="1" destOrd="0" parTransId="{832150CD-EC86-49ED-858F-B8AB91724523}" sibTransId="{8BA42BA7-1FC2-4D70-A4A4-5BD5046B1C85}"/>
    <dgm:cxn modelId="{43528768-9465-458F-9D1C-7875051B80D0}" srcId="{8D11B888-43D7-485A-B4B9-6807FACD8996}" destId="{5057443D-2FF9-4A85-8827-353BCA652D69}" srcOrd="7" destOrd="0" parTransId="{BE4E1E5B-7146-4E43-AE8B-BB6638364298}" sibTransId="{D7215F3C-19A2-42AF-B669-BD1C1CC400EA}"/>
    <dgm:cxn modelId="{02534D4D-CD9F-453A-A7C4-9BDE432E2B9C}" type="presOf" srcId="{2FF3CEB5-549D-4B89-B35E-F69B94DF714E}" destId="{95FE06C1-DAFD-4535-96BB-8F4312B30593}" srcOrd="0" destOrd="0" presId="urn:microsoft.com/office/officeart/2005/8/layout/vList3"/>
    <dgm:cxn modelId="{D7DE4371-E967-4AC8-8852-EBF253698B13}" type="presOf" srcId="{0CC14F31-EA6C-4E1A-BB03-9F533B8B616D}" destId="{3B95278C-7A8D-4A03-96DF-644F6D50E44D}" srcOrd="0" destOrd="0" presId="urn:microsoft.com/office/officeart/2005/8/layout/vList3"/>
    <dgm:cxn modelId="{50CBB259-A62A-46D0-8B71-8DF19BB3A259}" type="presOf" srcId="{A3E89696-CAAD-4AB9-8B9C-A93667CE6FCA}" destId="{8280C3BE-D0B7-4491-89E6-F702C2418C5F}" srcOrd="0" destOrd="0" presId="urn:microsoft.com/office/officeart/2005/8/layout/vList3"/>
    <dgm:cxn modelId="{FBEAC579-92AC-4A85-BEA3-F1943F0CE4AC}" srcId="{8D11B888-43D7-485A-B4B9-6807FACD8996}" destId="{C96240AB-17BB-4016-A29C-F4B244B6BE82}" srcOrd="6" destOrd="0" parTransId="{0B0BA2D9-533E-47AC-9F7D-8235C6717448}" sibTransId="{75795F02-0DCE-4649-99EB-7162958B44C6}"/>
    <dgm:cxn modelId="{5412C57B-9574-4117-90A7-EEB77B4BAB36}" type="presOf" srcId="{441BDB6F-7D4C-4867-8743-FA445CF83EE5}" destId="{61297C7A-9518-4423-9BD7-1118AD486DBB}" srcOrd="0" destOrd="0" presId="urn:microsoft.com/office/officeart/2005/8/layout/vList3"/>
    <dgm:cxn modelId="{C019977F-2AEA-4FFF-8F24-0B2EAC7ECF5F}" type="presOf" srcId="{8D11B888-43D7-485A-B4B9-6807FACD8996}" destId="{DB54F58D-1502-4256-9789-F4B19344BD55}" srcOrd="0" destOrd="0" presId="urn:microsoft.com/office/officeart/2005/8/layout/vList3"/>
    <dgm:cxn modelId="{0994868B-DFCF-402B-AC35-0420781B2159}" srcId="{8D11B888-43D7-485A-B4B9-6807FACD8996}" destId="{1DED7648-C60D-4488-9330-26887E43E842}" srcOrd="3" destOrd="0" parTransId="{A1068F38-D1F7-4F39-9A80-66199E83DFF9}" sibTransId="{69C7759B-F7CE-4D89-928F-949E5AD4B8C5}"/>
    <dgm:cxn modelId="{25699094-BA92-42CF-A3A3-91B10DF64069}" type="presOf" srcId="{5057443D-2FF9-4A85-8827-353BCA652D69}" destId="{406E24AC-3B34-49BD-B074-8056BE7F5F3A}" srcOrd="0" destOrd="0" presId="urn:microsoft.com/office/officeart/2005/8/layout/vList3"/>
    <dgm:cxn modelId="{B6E69BB0-0E6A-40E5-A5D5-508215F7071F}" srcId="{8D11B888-43D7-485A-B4B9-6807FACD8996}" destId="{A3E89696-CAAD-4AB9-8B9C-A93667CE6FCA}" srcOrd="5" destOrd="0" parTransId="{3F87C2F0-B2A5-4BAE-A78D-2DBDF8800405}" sibTransId="{B308D8EB-727E-483E-8BFD-E2D9952F01BF}"/>
    <dgm:cxn modelId="{CF1DD1F3-74AB-4416-AF71-A433925D1154}" srcId="{8D11B888-43D7-485A-B4B9-6807FACD8996}" destId="{0CC14F31-EA6C-4E1A-BB03-9F533B8B616D}" srcOrd="2" destOrd="0" parTransId="{B49F9404-00AC-4EC7-BE58-23CA43081035}" sibTransId="{78B4C859-22F2-4CBA-B83B-F0D81BB0DB78}"/>
    <dgm:cxn modelId="{B02B5F8D-60C2-429C-A5F8-0453F81867A5}" type="presParOf" srcId="{DB54F58D-1502-4256-9789-F4B19344BD55}" destId="{9B489115-5383-4C48-82AD-FB6B039C373F}" srcOrd="0" destOrd="0" presId="urn:microsoft.com/office/officeart/2005/8/layout/vList3"/>
    <dgm:cxn modelId="{941A499B-54C8-4391-96A1-BA44D94E4418}" type="presParOf" srcId="{9B489115-5383-4C48-82AD-FB6B039C373F}" destId="{8E0208DF-356B-4CB5-91CC-2EB1DD0F3845}" srcOrd="0" destOrd="0" presId="urn:microsoft.com/office/officeart/2005/8/layout/vList3"/>
    <dgm:cxn modelId="{63AFF279-E84D-42B6-AC24-B2213DC86EDC}" type="presParOf" srcId="{9B489115-5383-4C48-82AD-FB6B039C373F}" destId="{95FE06C1-DAFD-4535-96BB-8F4312B30593}" srcOrd="1" destOrd="0" presId="urn:microsoft.com/office/officeart/2005/8/layout/vList3"/>
    <dgm:cxn modelId="{ECBEF8B3-B6C7-48C0-89BF-3374485FEF80}" type="presParOf" srcId="{DB54F58D-1502-4256-9789-F4B19344BD55}" destId="{F7030DB8-0B7E-4698-95AF-A58508E26A87}" srcOrd="1" destOrd="0" presId="urn:microsoft.com/office/officeart/2005/8/layout/vList3"/>
    <dgm:cxn modelId="{1342CE0E-BF91-431A-BEA4-192FCD092758}" type="presParOf" srcId="{DB54F58D-1502-4256-9789-F4B19344BD55}" destId="{3C6B3E9E-3C1D-48EF-ADA7-54D7CE2BFE1F}" srcOrd="2" destOrd="0" presId="urn:microsoft.com/office/officeart/2005/8/layout/vList3"/>
    <dgm:cxn modelId="{E9522AF3-BD59-446A-946C-7FE5732B1C6B}" type="presParOf" srcId="{3C6B3E9E-3C1D-48EF-ADA7-54D7CE2BFE1F}" destId="{AA95071D-24A1-40B5-A556-5515AD36109D}" srcOrd="0" destOrd="0" presId="urn:microsoft.com/office/officeart/2005/8/layout/vList3"/>
    <dgm:cxn modelId="{0646B972-A7DE-430F-B79A-9B59266B5466}" type="presParOf" srcId="{3C6B3E9E-3C1D-48EF-ADA7-54D7CE2BFE1F}" destId="{410FB663-4B55-49A8-9CE5-A3DB09C78FFA}" srcOrd="1" destOrd="0" presId="urn:microsoft.com/office/officeart/2005/8/layout/vList3"/>
    <dgm:cxn modelId="{2BA79060-5CD8-4211-B2DB-93910BB6668F}" type="presParOf" srcId="{DB54F58D-1502-4256-9789-F4B19344BD55}" destId="{5E4E997B-1184-4372-8693-19C652AA8194}" srcOrd="3" destOrd="0" presId="urn:microsoft.com/office/officeart/2005/8/layout/vList3"/>
    <dgm:cxn modelId="{4B3F20E8-627F-4D5D-A1FE-E46080400ACA}" type="presParOf" srcId="{DB54F58D-1502-4256-9789-F4B19344BD55}" destId="{5A93DB76-F25D-43B4-B5F3-2D344D7D5FBA}" srcOrd="4" destOrd="0" presId="urn:microsoft.com/office/officeart/2005/8/layout/vList3"/>
    <dgm:cxn modelId="{2CADC649-E8AB-4360-A6AC-47684D386722}" type="presParOf" srcId="{5A93DB76-F25D-43B4-B5F3-2D344D7D5FBA}" destId="{6BDD03A6-C127-4C4B-B6C0-26DBD9C933F3}" srcOrd="0" destOrd="0" presId="urn:microsoft.com/office/officeart/2005/8/layout/vList3"/>
    <dgm:cxn modelId="{39862EA6-CA0B-43D4-87D2-7F6F8B0F28E5}" type="presParOf" srcId="{5A93DB76-F25D-43B4-B5F3-2D344D7D5FBA}" destId="{3B95278C-7A8D-4A03-96DF-644F6D50E44D}" srcOrd="1" destOrd="0" presId="urn:microsoft.com/office/officeart/2005/8/layout/vList3"/>
    <dgm:cxn modelId="{697206AB-C89A-4338-8D91-F31638433940}" type="presParOf" srcId="{DB54F58D-1502-4256-9789-F4B19344BD55}" destId="{F1431FE6-06AF-4763-A38F-F6C3D375E191}" srcOrd="5" destOrd="0" presId="urn:microsoft.com/office/officeart/2005/8/layout/vList3"/>
    <dgm:cxn modelId="{C53876C0-CB11-4722-8DCC-CFE8EBDEDBFF}" type="presParOf" srcId="{DB54F58D-1502-4256-9789-F4B19344BD55}" destId="{2ECFC828-161C-4EEB-9C1A-37F34AE1F645}" srcOrd="6" destOrd="0" presId="urn:microsoft.com/office/officeart/2005/8/layout/vList3"/>
    <dgm:cxn modelId="{7FC66A1E-18F0-45B1-B2E8-C70959C82861}" type="presParOf" srcId="{2ECFC828-161C-4EEB-9C1A-37F34AE1F645}" destId="{20E06CFD-4B80-49CB-BEA4-BC712A19E5C1}" srcOrd="0" destOrd="0" presId="urn:microsoft.com/office/officeart/2005/8/layout/vList3"/>
    <dgm:cxn modelId="{49A02678-1392-41F7-855A-B74874A29115}" type="presParOf" srcId="{2ECFC828-161C-4EEB-9C1A-37F34AE1F645}" destId="{35588AC5-4E9E-4D10-8ACB-596EAF7CB908}" srcOrd="1" destOrd="0" presId="urn:microsoft.com/office/officeart/2005/8/layout/vList3"/>
    <dgm:cxn modelId="{FD808017-B4BE-49E4-8D54-B18A8D61B042}" type="presParOf" srcId="{DB54F58D-1502-4256-9789-F4B19344BD55}" destId="{DBF8489E-241F-4849-B476-E9D5B57F1564}" srcOrd="7" destOrd="0" presId="urn:microsoft.com/office/officeart/2005/8/layout/vList3"/>
    <dgm:cxn modelId="{A84FE9EF-7F28-4852-A7D6-BCAAA413832B}" type="presParOf" srcId="{DB54F58D-1502-4256-9789-F4B19344BD55}" destId="{75D7CF75-BFFC-460E-BB31-3177DC96E5F8}" srcOrd="8" destOrd="0" presId="urn:microsoft.com/office/officeart/2005/8/layout/vList3"/>
    <dgm:cxn modelId="{F544D157-5069-400C-8B12-71B0D8CA42BB}" type="presParOf" srcId="{75D7CF75-BFFC-460E-BB31-3177DC96E5F8}" destId="{E3E36DF7-3F80-4547-818A-A7EE8363C3EC}" srcOrd="0" destOrd="0" presId="urn:microsoft.com/office/officeart/2005/8/layout/vList3"/>
    <dgm:cxn modelId="{57AEF810-D734-4DBE-A0DB-37979D4D9155}" type="presParOf" srcId="{75D7CF75-BFFC-460E-BB31-3177DC96E5F8}" destId="{61297C7A-9518-4423-9BD7-1118AD486DBB}" srcOrd="1" destOrd="0" presId="urn:microsoft.com/office/officeart/2005/8/layout/vList3"/>
    <dgm:cxn modelId="{7ABFFAC3-CDEC-416D-A95B-5A76916819B2}" type="presParOf" srcId="{DB54F58D-1502-4256-9789-F4B19344BD55}" destId="{88DE85D0-1558-400E-969A-907F73C71F22}" srcOrd="9" destOrd="0" presId="urn:microsoft.com/office/officeart/2005/8/layout/vList3"/>
    <dgm:cxn modelId="{8D3350D5-1A7D-4A47-A69B-CECD2697B534}" type="presParOf" srcId="{DB54F58D-1502-4256-9789-F4B19344BD55}" destId="{0139321C-1835-4174-8EFA-ABBAEA8827BF}" srcOrd="10" destOrd="0" presId="urn:microsoft.com/office/officeart/2005/8/layout/vList3"/>
    <dgm:cxn modelId="{FC8E1B69-F07A-45F4-AA92-8EA60EC6FE64}" type="presParOf" srcId="{0139321C-1835-4174-8EFA-ABBAEA8827BF}" destId="{7C573A9F-AC13-47EC-B6E1-C177D535D336}" srcOrd="0" destOrd="0" presId="urn:microsoft.com/office/officeart/2005/8/layout/vList3"/>
    <dgm:cxn modelId="{DE25C649-788C-4FD7-894E-B46EA499E004}" type="presParOf" srcId="{0139321C-1835-4174-8EFA-ABBAEA8827BF}" destId="{8280C3BE-D0B7-4491-89E6-F702C2418C5F}" srcOrd="1" destOrd="0" presId="urn:microsoft.com/office/officeart/2005/8/layout/vList3"/>
    <dgm:cxn modelId="{F9367437-3472-40B1-B88B-066BC583C640}" type="presParOf" srcId="{DB54F58D-1502-4256-9789-F4B19344BD55}" destId="{57C3CFB0-B0CE-432E-BA82-EF09D4F47359}" srcOrd="11" destOrd="0" presId="urn:microsoft.com/office/officeart/2005/8/layout/vList3"/>
    <dgm:cxn modelId="{F9D1640B-B25F-4E3C-B97C-DA9A276003B5}" type="presParOf" srcId="{DB54F58D-1502-4256-9789-F4B19344BD55}" destId="{7DE1F9E0-0A85-4168-A0A7-1B292AD77B05}" srcOrd="12" destOrd="0" presId="urn:microsoft.com/office/officeart/2005/8/layout/vList3"/>
    <dgm:cxn modelId="{8FD8CF00-1766-43DF-96BE-65464A31D6E3}" type="presParOf" srcId="{7DE1F9E0-0A85-4168-A0A7-1B292AD77B05}" destId="{43B36891-E5B1-46A2-81AF-31064FDC5FAB}" srcOrd="0" destOrd="0" presId="urn:microsoft.com/office/officeart/2005/8/layout/vList3"/>
    <dgm:cxn modelId="{140E0379-E718-4663-A946-8BBCBB933E95}" type="presParOf" srcId="{7DE1F9E0-0A85-4168-A0A7-1B292AD77B05}" destId="{2D3DD8E0-A713-40C8-84B5-8452BDF179EA}" srcOrd="1" destOrd="0" presId="urn:microsoft.com/office/officeart/2005/8/layout/vList3"/>
    <dgm:cxn modelId="{548AD827-E4FE-4108-A061-F635442EA666}" type="presParOf" srcId="{DB54F58D-1502-4256-9789-F4B19344BD55}" destId="{C253B42F-3BFE-4A77-998F-3F1D1AF5D60A}" srcOrd="13" destOrd="0" presId="urn:microsoft.com/office/officeart/2005/8/layout/vList3"/>
    <dgm:cxn modelId="{F56B7E0C-EC17-44DF-A422-B098EF8ED1A6}" type="presParOf" srcId="{DB54F58D-1502-4256-9789-F4B19344BD55}" destId="{4826ECFE-5155-431F-AC5D-CDC012FD8523}" srcOrd="14" destOrd="0" presId="urn:microsoft.com/office/officeart/2005/8/layout/vList3"/>
    <dgm:cxn modelId="{EE61DD77-F626-4694-B65F-445E47963308}" type="presParOf" srcId="{4826ECFE-5155-431F-AC5D-CDC012FD8523}" destId="{5F1FE873-AD90-470D-AEED-79642620B75B}" srcOrd="0" destOrd="0" presId="urn:microsoft.com/office/officeart/2005/8/layout/vList3"/>
    <dgm:cxn modelId="{009CE2F0-94B6-4099-8520-0A30C13E77E2}" type="presParOf" srcId="{4826ECFE-5155-431F-AC5D-CDC012FD8523}" destId="{406E24AC-3B34-49BD-B074-8056BE7F5F3A}"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D4606-E42B-4AAD-895F-CCFF11BDBF82}">
      <dsp:nvSpPr>
        <dsp:cNvPr id="0" name=""/>
        <dsp:cNvSpPr/>
      </dsp:nvSpPr>
      <dsp:spPr>
        <a:xfrm rot="10800000">
          <a:off x="1249784" y="1010"/>
          <a:ext cx="4019710" cy="949203"/>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572"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Reduction of greenhouse gas emissions by 55% in 2030, neutrality in 2050 </a:t>
          </a:r>
        </a:p>
      </dsp:txBody>
      <dsp:txXfrm rot="10800000">
        <a:off x="1487085" y="1010"/>
        <a:ext cx="3782409" cy="949203"/>
      </dsp:txXfrm>
    </dsp:sp>
    <dsp:sp modelId="{27117CAC-C534-4143-9042-C384C2CA2613}">
      <dsp:nvSpPr>
        <dsp:cNvPr id="0" name=""/>
        <dsp:cNvSpPr/>
      </dsp:nvSpPr>
      <dsp:spPr>
        <a:xfrm>
          <a:off x="775182" y="1010"/>
          <a:ext cx="949203" cy="949203"/>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202929-2109-4699-ACF7-4582B8AB257D}">
      <dsp:nvSpPr>
        <dsp:cNvPr id="0" name=""/>
        <dsp:cNvSpPr/>
      </dsp:nvSpPr>
      <dsp:spPr>
        <a:xfrm rot="10800000">
          <a:off x="1249784" y="1233558"/>
          <a:ext cx="4019710" cy="949203"/>
        </a:xfrm>
        <a:prstGeom prst="homePlate">
          <a:avLst/>
        </a:prstGeom>
        <a:solidFill>
          <a:schemeClr val="accent4">
            <a:hueOff val="-3407299"/>
            <a:satOff val="18780"/>
            <a:lumOff val="13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572" tIns="76200" rIns="142240" bIns="76200" numCol="1" spcCol="1270" anchor="ctr" anchorCtr="0">
          <a:noAutofit/>
        </a:bodyPr>
        <a:lstStyle/>
        <a:p>
          <a:pPr marL="0" lvl="0" indent="0" algn="ctr" defTabSz="889000">
            <a:lnSpc>
              <a:spcPct val="90000"/>
            </a:lnSpc>
            <a:spcBef>
              <a:spcPct val="0"/>
            </a:spcBef>
            <a:spcAft>
              <a:spcPct val="35000"/>
            </a:spcAft>
            <a:buNone/>
          </a:pPr>
          <a:r>
            <a:rPr lang="de-DE" sz="2000" b="1" kern="1200" dirty="0" err="1"/>
            <a:t>Nuclear</a:t>
          </a:r>
          <a:r>
            <a:rPr lang="de-DE" sz="2000" b="1" kern="1200" dirty="0"/>
            <a:t> Power </a:t>
          </a:r>
          <a:r>
            <a:rPr lang="de-DE" sz="2000" b="1" kern="1200" dirty="0" err="1"/>
            <a:t>amounts</a:t>
          </a:r>
          <a:r>
            <a:rPr lang="de-DE" sz="2000" b="1" kern="1200" dirty="0"/>
            <a:t> </a:t>
          </a:r>
          <a:r>
            <a:rPr lang="de-DE" sz="2000" b="1" kern="1200" dirty="0" err="1"/>
            <a:t>to</a:t>
          </a:r>
          <a:r>
            <a:rPr lang="de-DE" sz="2000" b="1" kern="1200" dirty="0"/>
            <a:t> 26% of </a:t>
          </a:r>
          <a:r>
            <a:rPr lang="de-DE" sz="2000" b="1" kern="1200" dirty="0" err="1"/>
            <a:t>electricity</a:t>
          </a:r>
          <a:r>
            <a:rPr lang="de-DE" sz="2000" b="1" kern="1200" dirty="0"/>
            <a:t> </a:t>
          </a:r>
          <a:r>
            <a:rPr lang="de-DE" sz="2000" b="1" kern="1200" dirty="0" err="1"/>
            <a:t>production</a:t>
          </a:r>
          <a:r>
            <a:rPr lang="pl-PL" sz="2000" b="1" kern="1200" dirty="0"/>
            <a:t>  </a:t>
          </a:r>
          <a:r>
            <a:rPr lang="de-DE" sz="2000" b="1" kern="1200" dirty="0"/>
            <a:t>/ </a:t>
          </a:r>
          <a:r>
            <a:rPr lang="de-DE" sz="2000" b="1" kern="1200" dirty="0" err="1"/>
            <a:t>no</a:t>
          </a:r>
          <a:r>
            <a:rPr lang="de-DE" sz="2000" b="1" kern="1200" dirty="0"/>
            <a:t> </a:t>
          </a:r>
          <a:r>
            <a:rPr lang="de-DE" sz="2000" b="1" kern="1200" dirty="0" err="1"/>
            <a:t>phase</a:t>
          </a:r>
          <a:r>
            <a:rPr lang="de-DE" sz="2000" b="1" kern="1200" dirty="0"/>
            <a:t> out</a:t>
          </a:r>
          <a:endParaRPr lang="en-US" sz="2000" kern="1200" dirty="0"/>
        </a:p>
      </dsp:txBody>
      <dsp:txXfrm rot="10800000">
        <a:off x="1487085" y="1233558"/>
        <a:ext cx="3782409" cy="949203"/>
      </dsp:txXfrm>
    </dsp:sp>
    <dsp:sp modelId="{A2282ABF-0AAE-4062-B71E-61CA4CBA3DC8}">
      <dsp:nvSpPr>
        <dsp:cNvPr id="0" name=""/>
        <dsp:cNvSpPr/>
      </dsp:nvSpPr>
      <dsp:spPr>
        <a:xfrm>
          <a:off x="775182" y="1233558"/>
          <a:ext cx="949203" cy="949203"/>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FFDF5F-B651-45B0-B6F8-8514DD03A34E}">
      <dsp:nvSpPr>
        <dsp:cNvPr id="0" name=""/>
        <dsp:cNvSpPr/>
      </dsp:nvSpPr>
      <dsp:spPr>
        <a:xfrm rot="10800000">
          <a:off x="1249784" y="2466105"/>
          <a:ext cx="4019710" cy="949203"/>
        </a:xfrm>
        <a:prstGeom prst="homePlate">
          <a:avLst/>
        </a:prstGeom>
        <a:solidFill>
          <a:schemeClr val="accent4">
            <a:hueOff val="-6814598"/>
            <a:satOff val="37559"/>
            <a:lumOff val="26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572" tIns="76200" rIns="142240" bIns="76200" numCol="1" spcCol="1270" anchor="ctr" anchorCtr="0">
          <a:noAutofit/>
        </a:bodyPr>
        <a:lstStyle/>
        <a:p>
          <a:pPr marL="0" lvl="0" indent="0" algn="ctr" defTabSz="889000">
            <a:lnSpc>
              <a:spcPct val="90000"/>
            </a:lnSpc>
            <a:spcBef>
              <a:spcPct val="0"/>
            </a:spcBef>
            <a:spcAft>
              <a:spcPct val="35000"/>
            </a:spcAft>
            <a:buNone/>
          </a:pPr>
          <a:r>
            <a:rPr lang="de-DE" sz="2000" b="1" kern="1200" dirty="0"/>
            <a:t>13% of Coal Share in total </a:t>
          </a:r>
          <a:r>
            <a:rPr lang="de-DE" sz="2000" b="1" kern="1200" dirty="0" err="1"/>
            <a:t>electricity</a:t>
          </a:r>
          <a:r>
            <a:rPr lang="de-DE" sz="2000" b="1" kern="1200" dirty="0"/>
            <a:t> </a:t>
          </a:r>
          <a:r>
            <a:rPr lang="de-DE" sz="2000" b="1" kern="1200" dirty="0" err="1"/>
            <a:t>production</a:t>
          </a:r>
          <a:r>
            <a:rPr lang="de-DE" sz="2000" b="1" kern="1200" dirty="0"/>
            <a:t> 2023</a:t>
          </a:r>
          <a:endParaRPr lang="en-US" sz="2000" b="1" kern="1200" dirty="0"/>
        </a:p>
      </dsp:txBody>
      <dsp:txXfrm rot="10800000">
        <a:off x="1487085" y="2466105"/>
        <a:ext cx="3782409" cy="949203"/>
      </dsp:txXfrm>
    </dsp:sp>
    <dsp:sp modelId="{ABC03B2B-164B-4320-8E96-DC3AF28C9094}">
      <dsp:nvSpPr>
        <dsp:cNvPr id="0" name=""/>
        <dsp:cNvSpPr/>
      </dsp:nvSpPr>
      <dsp:spPr>
        <a:xfrm>
          <a:off x="775182" y="2466105"/>
          <a:ext cx="949203" cy="949203"/>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CB2B8-1A8A-4606-8A81-890B30037FF2}">
      <dsp:nvSpPr>
        <dsp:cNvPr id="0" name=""/>
        <dsp:cNvSpPr/>
      </dsp:nvSpPr>
      <dsp:spPr>
        <a:xfrm rot="10800000">
          <a:off x="1249784" y="1010"/>
          <a:ext cx="4019710" cy="949203"/>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572" tIns="76200" rIns="142240" bIns="76200" numCol="1" spcCol="1270" anchor="ctr" anchorCtr="0">
          <a:noAutofit/>
        </a:bodyPr>
        <a:lstStyle/>
        <a:p>
          <a:pPr marL="0" lvl="0" indent="0" algn="ctr" defTabSz="889000">
            <a:lnSpc>
              <a:spcPct val="90000"/>
            </a:lnSpc>
            <a:spcBef>
              <a:spcPct val="0"/>
            </a:spcBef>
            <a:spcAft>
              <a:spcPct val="35000"/>
            </a:spcAft>
            <a:buNone/>
          </a:pPr>
          <a:r>
            <a:rPr lang="de-DE" sz="2000" b="1" kern="1200" dirty="0" err="1"/>
            <a:t>Reduction</a:t>
          </a:r>
          <a:r>
            <a:rPr lang="de-DE" sz="2000" b="1" kern="1200" dirty="0"/>
            <a:t> of </a:t>
          </a:r>
          <a:r>
            <a:rPr lang="de-DE" sz="2000" b="1" kern="1200" dirty="0" err="1"/>
            <a:t>greenhouse</a:t>
          </a:r>
          <a:r>
            <a:rPr lang="de-DE" sz="2000" b="1" kern="1200" dirty="0"/>
            <a:t> gas </a:t>
          </a:r>
          <a:r>
            <a:rPr lang="de-DE" sz="2000" b="1" kern="1200" dirty="0" err="1"/>
            <a:t>emissions</a:t>
          </a:r>
          <a:r>
            <a:rPr lang="de-DE" sz="2000" b="1" kern="1200" dirty="0"/>
            <a:t> </a:t>
          </a:r>
          <a:r>
            <a:rPr lang="de-DE" sz="2000" b="1" kern="1200" dirty="0" err="1"/>
            <a:t>by</a:t>
          </a:r>
          <a:r>
            <a:rPr lang="de-DE" sz="2000" b="1" kern="1200" dirty="0"/>
            <a:t> 65% in 2030, </a:t>
          </a:r>
          <a:r>
            <a:rPr lang="de-DE" sz="2000" b="1" kern="1200" dirty="0" err="1"/>
            <a:t>neutrality</a:t>
          </a:r>
          <a:r>
            <a:rPr lang="de-DE" sz="2000" b="1" kern="1200" dirty="0"/>
            <a:t> in 2045</a:t>
          </a:r>
          <a:endParaRPr lang="en-US" sz="2000" b="1" kern="1200" dirty="0"/>
        </a:p>
      </dsp:txBody>
      <dsp:txXfrm rot="10800000">
        <a:off x="1487085" y="1010"/>
        <a:ext cx="3782409" cy="949203"/>
      </dsp:txXfrm>
    </dsp:sp>
    <dsp:sp modelId="{056CA183-C04D-4D9B-8F8D-D041D82AD418}">
      <dsp:nvSpPr>
        <dsp:cNvPr id="0" name=""/>
        <dsp:cNvSpPr/>
      </dsp:nvSpPr>
      <dsp:spPr>
        <a:xfrm>
          <a:off x="775182" y="1010"/>
          <a:ext cx="949203" cy="949203"/>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C49DC8-5245-4CB8-AE6C-55750F794B41}">
      <dsp:nvSpPr>
        <dsp:cNvPr id="0" name=""/>
        <dsp:cNvSpPr/>
      </dsp:nvSpPr>
      <dsp:spPr>
        <a:xfrm rot="10800000">
          <a:off x="1249784" y="1233558"/>
          <a:ext cx="4019710" cy="949203"/>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572" tIns="76200" rIns="142240" bIns="76200" numCol="1" spcCol="1270" anchor="ctr" anchorCtr="0">
          <a:noAutofit/>
        </a:bodyPr>
        <a:lstStyle/>
        <a:p>
          <a:pPr marL="0" lvl="0" indent="0" algn="ctr" defTabSz="889000">
            <a:lnSpc>
              <a:spcPct val="90000"/>
            </a:lnSpc>
            <a:spcBef>
              <a:spcPct val="0"/>
            </a:spcBef>
            <a:spcAft>
              <a:spcPct val="35000"/>
            </a:spcAft>
            <a:buNone/>
          </a:pPr>
          <a:r>
            <a:rPr lang="pl-PL" sz="2000" b="1" kern="1200" dirty="0" err="1"/>
            <a:t>Nuclear</a:t>
          </a:r>
          <a:r>
            <a:rPr lang="pl-PL" sz="2000" b="1" kern="1200" dirty="0"/>
            <a:t> </a:t>
          </a:r>
          <a:r>
            <a:rPr lang="pl-PL" sz="2000" b="1" kern="1200" dirty="0" err="1"/>
            <a:t>power</a:t>
          </a:r>
          <a:r>
            <a:rPr lang="pl-PL" sz="2000" b="1" kern="1200" dirty="0"/>
            <a:t> </a:t>
          </a:r>
          <a:br>
            <a:rPr lang="de-DE" sz="2000" b="1" kern="1200" dirty="0"/>
          </a:br>
          <a:r>
            <a:rPr lang="de-DE" sz="2000" b="1" kern="1200" dirty="0" err="1"/>
            <a:t>terminated</a:t>
          </a:r>
          <a:r>
            <a:rPr lang="pl-PL" sz="2000" b="1" kern="1200" dirty="0"/>
            <a:t> in 2023</a:t>
          </a:r>
          <a:endParaRPr lang="en-US" sz="2000" kern="1200" dirty="0"/>
        </a:p>
      </dsp:txBody>
      <dsp:txXfrm rot="10800000">
        <a:off x="1487085" y="1233558"/>
        <a:ext cx="3782409" cy="949203"/>
      </dsp:txXfrm>
    </dsp:sp>
    <dsp:sp modelId="{A5AB1370-5AE5-465B-9A44-4F1B065C508B}">
      <dsp:nvSpPr>
        <dsp:cNvPr id="0" name=""/>
        <dsp:cNvSpPr/>
      </dsp:nvSpPr>
      <dsp:spPr>
        <a:xfrm>
          <a:off x="775182" y="1233558"/>
          <a:ext cx="949203" cy="949203"/>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DE4723-4561-4098-BAE2-93BEC5A507A4}">
      <dsp:nvSpPr>
        <dsp:cNvPr id="0" name=""/>
        <dsp:cNvSpPr/>
      </dsp:nvSpPr>
      <dsp:spPr>
        <a:xfrm rot="10800000">
          <a:off x="1249784" y="2466105"/>
          <a:ext cx="4019710" cy="949203"/>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572"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Coal phase-out: to be completed by 2038</a:t>
          </a:r>
          <a:endParaRPr lang="en-US" sz="2000" kern="1200" dirty="0"/>
        </a:p>
      </dsp:txBody>
      <dsp:txXfrm rot="10800000">
        <a:off x="1487085" y="2466105"/>
        <a:ext cx="3782409" cy="949203"/>
      </dsp:txXfrm>
    </dsp:sp>
    <dsp:sp modelId="{73D658C5-FB85-459D-BF6A-01D4D80F2079}">
      <dsp:nvSpPr>
        <dsp:cNvPr id="0" name=""/>
        <dsp:cNvSpPr/>
      </dsp:nvSpPr>
      <dsp:spPr>
        <a:xfrm>
          <a:off x="775182" y="2466105"/>
          <a:ext cx="949203" cy="949203"/>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F31730-CEE3-4B93-B213-08B0216BF3F4}">
      <dsp:nvSpPr>
        <dsp:cNvPr id="0" name=""/>
        <dsp:cNvSpPr/>
      </dsp:nvSpPr>
      <dsp:spPr>
        <a:xfrm rot="10800000">
          <a:off x="1795874" y="1445"/>
          <a:ext cx="6507135" cy="627435"/>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82"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Security: </a:t>
          </a:r>
          <a:r>
            <a:rPr lang="en-US" sz="1700" kern="1200" dirty="0"/>
            <a:t>Supply and Facilities/Infrastructure </a:t>
          </a:r>
          <a:br>
            <a:rPr lang="en-US" sz="1700" kern="1200" dirty="0"/>
          </a:br>
          <a:r>
            <a:rPr lang="en-US" sz="1700" kern="1200" dirty="0"/>
            <a:t>(Offshore - Baltic Sea)</a:t>
          </a:r>
        </a:p>
      </dsp:txBody>
      <dsp:txXfrm rot="10800000">
        <a:off x="1952733" y="1445"/>
        <a:ext cx="6350276" cy="627435"/>
      </dsp:txXfrm>
    </dsp:sp>
    <dsp:sp modelId="{4D3A9C85-DBA8-4226-8F5A-D61BBFE69A27}">
      <dsp:nvSpPr>
        <dsp:cNvPr id="0" name=""/>
        <dsp:cNvSpPr/>
      </dsp:nvSpPr>
      <dsp:spPr>
        <a:xfrm>
          <a:off x="1482156" y="1445"/>
          <a:ext cx="627435" cy="627435"/>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F88115-D2BC-47D1-806B-49020A7A006E}">
      <dsp:nvSpPr>
        <dsp:cNvPr id="0" name=""/>
        <dsp:cNvSpPr/>
      </dsp:nvSpPr>
      <dsp:spPr>
        <a:xfrm rot="10800000">
          <a:off x="1795874" y="814706"/>
          <a:ext cx="6507135" cy="627435"/>
        </a:xfrm>
        <a:prstGeom prst="homePlate">
          <a:avLst/>
        </a:prstGeom>
        <a:solidFill>
          <a:schemeClr val="accent3">
            <a:hueOff val="1880082"/>
            <a:satOff val="-8724"/>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82"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Infrastructure: </a:t>
          </a:r>
          <a:r>
            <a:rPr lang="en-US" sz="1700" kern="1200" dirty="0"/>
            <a:t>Industry largely in the South, electricity production (e.g. wind turbines) in the North</a:t>
          </a:r>
        </a:p>
      </dsp:txBody>
      <dsp:txXfrm rot="10800000">
        <a:off x="1952733" y="814706"/>
        <a:ext cx="6350276" cy="627435"/>
      </dsp:txXfrm>
    </dsp:sp>
    <dsp:sp modelId="{3088577A-D8DF-4D8A-BF5A-E3C3BD8F277D}">
      <dsp:nvSpPr>
        <dsp:cNvPr id="0" name=""/>
        <dsp:cNvSpPr/>
      </dsp:nvSpPr>
      <dsp:spPr>
        <a:xfrm>
          <a:off x="1482156" y="814706"/>
          <a:ext cx="627435" cy="627435"/>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E43308-B060-497E-BC77-2D04070C7ACD}">
      <dsp:nvSpPr>
        <dsp:cNvPr id="0" name=""/>
        <dsp:cNvSpPr/>
      </dsp:nvSpPr>
      <dsp:spPr>
        <a:xfrm rot="10800000">
          <a:off x="1795874" y="1627967"/>
          <a:ext cx="6507135" cy="627435"/>
        </a:xfrm>
        <a:prstGeom prst="homePlate">
          <a:avLst/>
        </a:prstGeom>
        <a:solidFill>
          <a:schemeClr val="accent3">
            <a:hueOff val="3760163"/>
            <a:satOff val="-17447"/>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82"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Costs </a:t>
          </a:r>
          <a:r>
            <a:rPr lang="en-US" sz="1700" kern="1200"/>
            <a:t>- massive investments required</a:t>
          </a:r>
        </a:p>
      </dsp:txBody>
      <dsp:txXfrm rot="10800000">
        <a:off x="1952733" y="1627967"/>
        <a:ext cx="6350276" cy="627435"/>
      </dsp:txXfrm>
    </dsp:sp>
    <dsp:sp modelId="{8124EBDA-442A-4AF9-AABF-E0BFA3D6B60B}">
      <dsp:nvSpPr>
        <dsp:cNvPr id="0" name=""/>
        <dsp:cNvSpPr/>
      </dsp:nvSpPr>
      <dsp:spPr>
        <a:xfrm>
          <a:off x="1482156" y="1627967"/>
          <a:ext cx="627435" cy="627435"/>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5517D3-B9E9-48E7-A5FC-224CC5CAE552}">
      <dsp:nvSpPr>
        <dsp:cNvPr id="0" name=""/>
        <dsp:cNvSpPr/>
      </dsp:nvSpPr>
      <dsp:spPr>
        <a:xfrm rot="10800000">
          <a:off x="1795874" y="2441228"/>
          <a:ext cx="6507135" cy="627435"/>
        </a:xfrm>
        <a:prstGeom prst="homePlate">
          <a:avLst/>
        </a:prstGeom>
        <a:solidFill>
          <a:schemeClr val="accent3">
            <a:hueOff val="5640245"/>
            <a:satOff val="-26171"/>
            <a:lumOff val="-1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82"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Reorientation of the supplier market </a:t>
          </a:r>
          <a:r>
            <a:rPr lang="en-US" sz="1700" kern="1200" dirty="0"/>
            <a:t>- search for new collaborations (e.g. H2 – incl. outside Europe)</a:t>
          </a:r>
        </a:p>
      </dsp:txBody>
      <dsp:txXfrm rot="10800000">
        <a:off x="1952733" y="2441228"/>
        <a:ext cx="6350276" cy="627435"/>
      </dsp:txXfrm>
    </dsp:sp>
    <dsp:sp modelId="{DB5D8F9D-7F1A-4B63-A9E6-ADE8B01016F8}">
      <dsp:nvSpPr>
        <dsp:cNvPr id="0" name=""/>
        <dsp:cNvSpPr/>
      </dsp:nvSpPr>
      <dsp:spPr>
        <a:xfrm>
          <a:off x="1482156" y="2441228"/>
          <a:ext cx="627435" cy="627435"/>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A72BFD-D9BE-4203-97D3-ABEBA15E70B3}">
      <dsp:nvSpPr>
        <dsp:cNvPr id="0" name=""/>
        <dsp:cNvSpPr/>
      </dsp:nvSpPr>
      <dsp:spPr>
        <a:xfrm rot="10800000">
          <a:off x="1795874" y="3254489"/>
          <a:ext cx="6507135" cy="627435"/>
        </a:xfrm>
        <a:prstGeom prst="homePlate">
          <a:avLst/>
        </a:prstGeom>
        <a:solidFill>
          <a:schemeClr val="accent3">
            <a:hueOff val="7520327"/>
            <a:satOff val="-34894"/>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82"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b="1" kern="1200"/>
            <a:t>Social aspects </a:t>
          </a:r>
          <a:r>
            <a:rPr lang="en-US" sz="1700" kern="1200"/>
            <a:t>- in view of the high costs of the transformation </a:t>
          </a:r>
        </a:p>
      </dsp:txBody>
      <dsp:txXfrm rot="10800000">
        <a:off x="1952733" y="3254489"/>
        <a:ext cx="6350276" cy="627435"/>
      </dsp:txXfrm>
    </dsp:sp>
    <dsp:sp modelId="{FD3E5075-8B31-4093-A59F-A61EBD7FAB16}">
      <dsp:nvSpPr>
        <dsp:cNvPr id="0" name=""/>
        <dsp:cNvSpPr/>
      </dsp:nvSpPr>
      <dsp:spPr>
        <a:xfrm>
          <a:off x="1482156" y="3254489"/>
          <a:ext cx="627435" cy="627435"/>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E06C1-DAFD-4535-96BB-8F4312B30593}">
      <dsp:nvSpPr>
        <dsp:cNvPr id="0" name=""/>
        <dsp:cNvSpPr/>
      </dsp:nvSpPr>
      <dsp:spPr>
        <a:xfrm rot="10800000">
          <a:off x="1221139" y="396"/>
          <a:ext cx="4480559" cy="370309"/>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Photovoltaics</a:t>
          </a:r>
          <a:endParaRPr lang="en-US" sz="1600" kern="1200"/>
        </a:p>
      </dsp:txBody>
      <dsp:txXfrm rot="10800000">
        <a:off x="1313716" y="396"/>
        <a:ext cx="4387982" cy="370309"/>
      </dsp:txXfrm>
    </dsp:sp>
    <dsp:sp modelId="{8E0208DF-356B-4CB5-91CC-2EB1DD0F3845}">
      <dsp:nvSpPr>
        <dsp:cNvPr id="0" name=""/>
        <dsp:cNvSpPr/>
      </dsp:nvSpPr>
      <dsp:spPr>
        <a:xfrm>
          <a:off x="1035984" y="396"/>
          <a:ext cx="370309" cy="370309"/>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0FB663-4B55-49A8-9CE5-A3DB09C78FFA}">
      <dsp:nvSpPr>
        <dsp:cNvPr id="0" name=""/>
        <dsp:cNvSpPr/>
      </dsp:nvSpPr>
      <dsp:spPr>
        <a:xfrm rot="10800000">
          <a:off x="1221139" y="481245"/>
          <a:ext cx="4480559" cy="370309"/>
        </a:xfrm>
        <a:prstGeom prst="homePlate">
          <a:avLst/>
        </a:prstGeom>
        <a:solidFill>
          <a:schemeClr val="accent3">
            <a:hueOff val="1074332"/>
            <a:satOff val="-4985"/>
            <a:lumOff val="-3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Energy storage</a:t>
          </a:r>
          <a:endParaRPr lang="en-US" sz="1600" kern="1200"/>
        </a:p>
      </dsp:txBody>
      <dsp:txXfrm rot="10800000">
        <a:off x="1313716" y="481245"/>
        <a:ext cx="4387982" cy="370309"/>
      </dsp:txXfrm>
    </dsp:sp>
    <dsp:sp modelId="{AA95071D-24A1-40B5-A556-5515AD36109D}">
      <dsp:nvSpPr>
        <dsp:cNvPr id="0" name=""/>
        <dsp:cNvSpPr/>
      </dsp:nvSpPr>
      <dsp:spPr>
        <a:xfrm>
          <a:off x="1035984" y="481245"/>
          <a:ext cx="370309" cy="370309"/>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95278C-7A8D-4A03-96DF-644F6D50E44D}">
      <dsp:nvSpPr>
        <dsp:cNvPr id="0" name=""/>
        <dsp:cNvSpPr/>
      </dsp:nvSpPr>
      <dsp:spPr>
        <a:xfrm rot="10800000">
          <a:off x="1221139" y="962095"/>
          <a:ext cx="4480559" cy="370309"/>
        </a:xfrm>
        <a:prstGeom prst="homePlate">
          <a:avLst/>
        </a:prstGeom>
        <a:solidFill>
          <a:schemeClr val="accent3">
            <a:hueOff val="2148665"/>
            <a:satOff val="-9970"/>
            <a:lumOff val="-6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Recycling and co-operation</a:t>
          </a:r>
          <a:endParaRPr lang="en-US" sz="1600" kern="1200"/>
        </a:p>
      </dsp:txBody>
      <dsp:txXfrm rot="10800000">
        <a:off x="1313716" y="962095"/>
        <a:ext cx="4387982" cy="370309"/>
      </dsp:txXfrm>
    </dsp:sp>
    <dsp:sp modelId="{6BDD03A6-C127-4C4B-B6C0-26DBD9C933F3}">
      <dsp:nvSpPr>
        <dsp:cNvPr id="0" name=""/>
        <dsp:cNvSpPr/>
      </dsp:nvSpPr>
      <dsp:spPr>
        <a:xfrm>
          <a:off x="1035984" y="962095"/>
          <a:ext cx="370309" cy="370309"/>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588AC5-4E9E-4D10-8ACB-596EAF7CB908}">
      <dsp:nvSpPr>
        <dsp:cNvPr id="0" name=""/>
        <dsp:cNvSpPr/>
      </dsp:nvSpPr>
      <dsp:spPr>
        <a:xfrm rot="10800000">
          <a:off x="1221139" y="1442945"/>
          <a:ext cx="4480559" cy="370309"/>
        </a:xfrm>
        <a:prstGeom prst="homePlate">
          <a:avLst/>
        </a:prstGeom>
        <a:solidFill>
          <a:schemeClr val="accent3">
            <a:hueOff val="3222997"/>
            <a:satOff val="-14955"/>
            <a:lumOff val="-10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Safety and offshore wind power</a:t>
          </a:r>
          <a:endParaRPr lang="en-US" sz="1600" kern="1200"/>
        </a:p>
      </dsp:txBody>
      <dsp:txXfrm rot="10800000">
        <a:off x="1313716" y="1442945"/>
        <a:ext cx="4387982" cy="370309"/>
      </dsp:txXfrm>
    </dsp:sp>
    <dsp:sp modelId="{20E06CFD-4B80-49CB-BEA4-BC712A19E5C1}">
      <dsp:nvSpPr>
        <dsp:cNvPr id="0" name=""/>
        <dsp:cNvSpPr/>
      </dsp:nvSpPr>
      <dsp:spPr>
        <a:xfrm>
          <a:off x="1035984" y="1442945"/>
          <a:ext cx="370309" cy="370309"/>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297C7A-9518-4423-9BD7-1118AD486DBB}">
      <dsp:nvSpPr>
        <dsp:cNvPr id="0" name=""/>
        <dsp:cNvSpPr/>
      </dsp:nvSpPr>
      <dsp:spPr>
        <a:xfrm rot="10800000">
          <a:off x="1221139" y="1923794"/>
          <a:ext cx="4480559" cy="370309"/>
        </a:xfrm>
        <a:prstGeom prst="homePlate">
          <a:avLst/>
        </a:prstGeom>
        <a:solidFill>
          <a:schemeClr val="accent3">
            <a:hueOff val="4297330"/>
            <a:satOff val="-19939"/>
            <a:lumOff val="-13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Hydrogen</a:t>
          </a:r>
          <a:endParaRPr lang="en-US" sz="1600" kern="1200"/>
        </a:p>
      </dsp:txBody>
      <dsp:txXfrm rot="10800000">
        <a:off x="1313716" y="1923794"/>
        <a:ext cx="4387982" cy="370309"/>
      </dsp:txXfrm>
    </dsp:sp>
    <dsp:sp modelId="{E3E36DF7-3F80-4547-818A-A7EE8363C3EC}">
      <dsp:nvSpPr>
        <dsp:cNvPr id="0" name=""/>
        <dsp:cNvSpPr/>
      </dsp:nvSpPr>
      <dsp:spPr>
        <a:xfrm>
          <a:off x="1035984" y="1923794"/>
          <a:ext cx="370309" cy="370309"/>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80C3BE-D0B7-4491-89E6-F702C2418C5F}">
      <dsp:nvSpPr>
        <dsp:cNvPr id="0" name=""/>
        <dsp:cNvSpPr/>
      </dsp:nvSpPr>
      <dsp:spPr>
        <a:xfrm rot="10800000">
          <a:off x="1221139" y="2404644"/>
          <a:ext cx="4480559" cy="370309"/>
        </a:xfrm>
        <a:prstGeom prst="homePlate">
          <a:avLst/>
        </a:prstGeom>
        <a:solidFill>
          <a:schemeClr val="accent3">
            <a:hueOff val="5371662"/>
            <a:satOff val="-24924"/>
            <a:lumOff val="-16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Wind power</a:t>
          </a:r>
          <a:endParaRPr lang="en-US" sz="1600" kern="1200"/>
        </a:p>
      </dsp:txBody>
      <dsp:txXfrm rot="10800000">
        <a:off x="1313716" y="2404644"/>
        <a:ext cx="4387982" cy="370309"/>
      </dsp:txXfrm>
    </dsp:sp>
    <dsp:sp modelId="{7C573A9F-AC13-47EC-B6E1-C177D535D336}">
      <dsp:nvSpPr>
        <dsp:cNvPr id="0" name=""/>
        <dsp:cNvSpPr/>
      </dsp:nvSpPr>
      <dsp:spPr>
        <a:xfrm>
          <a:off x="1035984" y="2404644"/>
          <a:ext cx="370309" cy="370309"/>
        </a:xfrm>
        <a:prstGeom prst="ellipse">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3DD8E0-A713-40C8-84B5-8452BDF179EA}">
      <dsp:nvSpPr>
        <dsp:cNvPr id="0" name=""/>
        <dsp:cNvSpPr/>
      </dsp:nvSpPr>
      <dsp:spPr>
        <a:xfrm rot="10800000">
          <a:off x="1221139" y="2885493"/>
          <a:ext cx="4480559" cy="370309"/>
        </a:xfrm>
        <a:prstGeom prst="homePlate">
          <a:avLst/>
        </a:prstGeom>
        <a:solidFill>
          <a:schemeClr val="accent3">
            <a:hueOff val="6445994"/>
            <a:satOff val="-29909"/>
            <a:lumOff val="-20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Electromobility</a:t>
          </a:r>
          <a:endParaRPr lang="en-US" sz="1600" kern="1200"/>
        </a:p>
      </dsp:txBody>
      <dsp:txXfrm rot="10800000">
        <a:off x="1313716" y="2885493"/>
        <a:ext cx="4387982" cy="370309"/>
      </dsp:txXfrm>
    </dsp:sp>
    <dsp:sp modelId="{43B36891-E5B1-46A2-81AF-31064FDC5FAB}">
      <dsp:nvSpPr>
        <dsp:cNvPr id="0" name=""/>
        <dsp:cNvSpPr/>
      </dsp:nvSpPr>
      <dsp:spPr>
        <a:xfrm>
          <a:off x="1035984" y="2885493"/>
          <a:ext cx="370309" cy="370309"/>
        </a:xfrm>
        <a:prstGeom prst="ellipse">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6E24AC-3B34-49BD-B074-8056BE7F5F3A}">
      <dsp:nvSpPr>
        <dsp:cNvPr id="0" name=""/>
        <dsp:cNvSpPr/>
      </dsp:nvSpPr>
      <dsp:spPr>
        <a:xfrm rot="10800000">
          <a:off x="1221139" y="3366343"/>
          <a:ext cx="4480559" cy="370309"/>
        </a:xfrm>
        <a:prstGeom prst="homePlate">
          <a:avLst/>
        </a:prstGeom>
        <a:solidFill>
          <a:schemeClr val="accent3">
            <a:hueOff val="7520327"/>
            <a:satOff val="-34894"/>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96" tIns="60960" rIns="113792" bIns="60960" numCol="1" spcCol="1270" anchor="ctr" anchorCtr="0">
          <a:noAutofit/>
        </a:bodyPr>
        <a:lstStyle/>
        <a:p>
          <a:pPr marL="0" lvl="0" indent="0" algn="ctr" defTabSz="711200">
            <a:lnSpc>
              <a:spcPct val="90000"/>
            </a:lnSpc>
            <a:spcBef>
              <a:spcPct val="0"/>
            </a:spcBef>
            <a:spcAft>
              <a:spcPct val="35000"/>
            </a:spcAft>
            <a:buNone/>
          </a:pPr>
          <a:r>
            <a:rPr lang="en-AU" sz="1600" b="1" kern="1200"/>
            <a:t>Power lines and cables</a:t>
          </a:r>
          <a:endParaRPr lang="en-US" sz="1600" kern="1200"/>
        </a:p>
      </dsp:txBody>
      <dsp:txXfrm rot="10800000">
        <a:off x="1313716" y="3366343"/>
        <a:ext cx="4387982" cy="370309"/>
      </dsp:txXfrm>
    </dsp:sp>
    <dsp:sp modelId="{5F1FE873-AD90-470D-AEED-79642620B75B}">
      <dsp:nvSpPr>
        <dsp:cNvPr id="0" name=""/>
        <dsp:cNvSpPr/>
      </dsp:nvSpPr>
      <dsp:spPr>
        <a:xfrm>
          <a:off x="1035984" y="3366343"/>
          <a:ext cx="370309" cy="370309"/>
        </a:xfrm>
        <a:prstGeom prst="ellipse">
          <a:avLst/>
        </a:prstGeom>
        <a:blipFill>
          <a:blip xmlns:r="http://schemas.openxmlformats.org/officeDocument/2006/relationships" r:embed="rId15">
            <a:extLst>
              <a:ext uri="{96DAC541-7B7A-43D3-8B79-37D633B846F1}">
                <asvg:svgBlip xmlns:asvg="http://schemas.microsoft.com/office/drawing/2016/SVG/main" r:embed="rId1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4" Type="http://schemas.openxmlformats.org/officeDocument/2006/relationships/image" Target="../media/image32.svg"/></Relationships>
</file>

<file path=ppt/drawings/drawing1.xml><?xml version="1.0" encoding="utf-8"?>
<c:userShapes xmlns:c="http://schemas.openxmlformats.org/drawingml/2006/chart">
  <cdr:relSizeAnchor xmlns:cdr="http://schemas.openxmlformats.org/drawingml/2006/chartDrawing">
    <cdr:from>
      <cdr:x>0.63362</cdr:x>
      <cdr:y>0.81003</cdr:y>
    </cdr:from>
    <cdr:to>
      <cdr:x>0.73714</cdr:x>
      <cdr:y>0.81003</cdr:y>
    </cdr:to>
    <cdr:cxnSp macro="">
      <cdr:nvCxnSpPr>
        <cdr:cNvPr id="3" name="Gerader Verbinder 2">
          <a:extLst xmlns:a="http://schemas.openxmlformats.org/drawingml/2006/main">
            <a:ext uri="{FF2B5EF4-FFF2-40B4-BE49-F238E27FC236}">
              <a16:creationId xmlns:a16="http://schemas.microsoft.com/office/drawing/2014/main" id="{67E69263-9A9C-E1F1-D42A-6D8FBF9F677B}"/>
            </a:ext>
          </a:extLst>
        </cdr:cNvPr>
        <cdr:cNvCxnSpPr/>
      </cdr:nvCxnSpPr>
      <cdr:spPr>
        <a:xfrm xmlns:a="http://schemas.openxmlformats.org/drawingml/2006/main">
          <a:off x="4844955" y="3707342"/>
          <a:ext cx="79157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0.73357</cdr:x>
      <cdr:y>0.72654</cdr:y>
    </cdr:from>
    <cdr:to>
      <cdr:x>0.81924</cdr:x>
      <cdr:y>0.87563</cdr:y>
    </cdr:to>
    <cdr:sp macro="" textlink="">
      <cdr:nvSpPr>
        <cdr:cNvPr id="4" name="Flussdiagramm: Verbinder 3">
          <a:extLst xmlns:a="http://schemas.openxmlformats.org/drawingml/2006/main">
            <a:ext uri="{FF2B5EF4-FFF2-40B4-BE49-F238E27FC236}">
              <a16:creationId xmlns:a16="http://schemas.microsoft.com/office/drawing/2014/main" id="{4741F39B-11D1-393C-F22C-32DFBAEB6B97}"/>
            </a:ext>
          </a:extLst>
        </cdr:cNvPr>
        <cdr:cNvSpPr/>
      </cdr:nvSpPr>
      <cdr:spPr>
        <a:xfrm xmlns:a="http://schemas.openxmlformats.org/drawingml/2006/main">
          <a:off x="5609229" y="3325205"/>
          <a:ext cx="655093" cy="682388"/>
        </a:xfrm>
        <a:prstGeom xmlns:a="http://schemas.openxmlformats.org/drawingml/2006/main" prst="flowChartConnector">
          <a:avLst/>
        </a:prstGeom>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kern="1200" dirty="0"/>
        </a:p>
      </cdr:txBody>
    </cdr:sp>
  </cdr:relSizeAnchor>
  <cdr:relSizeAnchor xmlns:cdr="http://schemas.openxmlformats.org/drawingml/2006/chartDrawing">
    <cdr:from>
      <cdr:x>0.74606</cdr:x>
      <cdr:y>0.75145</cdr:y>
    </cdr:from>
    <cdr:to>
      <cdr:x>0.80789</cdr:x>
      <cdr:y>0.85476</cdr:y>
    </cdr:to>
    <cdr:pic>
      <cdr:nvPicPr>
        <cdr:cNvPr id="6" name="Grafik 5" descr="Solarmodule mit einfarbiger Füllung">
          <a:extLst xmlns:a="http://schemas.openxmlformats.org/drawingml/2006/main">
            <a:ext uri="{FF2B5EF4-FFF2-40B4-BE49-F238E27FC236}">
              <a16:creationId xmlns:a16="http://schemas.microsoft.com/office/drawing/2014/main" id="{EAF64B7A-47C2-1E90-08B8-1AEFB2D0DE5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5704763" y="3439236"/>
          <a:ext cx="472803" cy="472803"/>
        </a:xfrm>
        <a:prstGeom xmlns:a="http://schemas.openxmlformats.org/drawingml/2006/main" prst="rect">
          <a:avLst/>
        </a:prstGeom>
      </cdr:spPr>
    </cdr:pic>
  </cdr:relSizeAnchor>
  <cdr:relSizeAnchor xmlns:cdr="http://schemas.openxmlformats.org/drawingml/2006/chartDrawing">
    <cdr:from>
      <cdr:x>0.68667</cdr:x>
      <cdr:y>0.44242</cdr:y>
    </cdr:from>
    <cdr:to>
      <cdr:x>0.79019</cdr:x>
      <cdr:y>0.44242</cdr:y>
    </cdr:to>
    <cdr:cxnSp macro="">
      <cdr:nvCxnSpPr>
        <cdr:cNvPr id="2" name="Gerader Verbinder 1">
          <a:extLst xmlns:a="http://schemas.openxmlformats.org/drawingml/2006/main">
            <a:ext uri="{FF2B5EF4-FFF2-40B4-BE49-F238E27FC236}">
              <a16:creationId xmlns:a16="http://schemas.microsoft.com/office/drawing/2014/main" id="{E9087E70-6630-54CE-8AA9-07636C018A4C}"/>
            </a:ext>
          </a:extLst>
        </cdr:cNvPr>
        <cdr:cNvCxnSpPr/>
      </cdr:nvCxnSpPr>
      <cdr:spPr>
        <a:xfrm xmlns:a="http://schemas.openxmlformats.org/drawingml/2006/main">
          <a:off x="5250620" y="2024871"/>
          <a:ext cx="791566"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0.7884</cdr:x>
      <cdr:y>0.36096</cdr:y>
    </cdr:from>
    <cdr:to>
      <cdr:x>0.87407</cdr:x>
      <cdr:y>0.51005</cdr:y>
    </cdr:to>
    <cdr:sp macro="" textlink="">
      <cdr:nvSpPr>
        <cdr:cNvPr id="5" name="Flussdiagramm: Verbinder 4">
          <a:extLst xmlns:a="http://schemas.openxmlformats.org/drawingml/2006/main">
            <a:ext uri="{FF2B5EF4-FFF2-40B4-BE49-F238E27FC236}">
              <a16:creationId xmlns:a16="http://schemas.microsoft.com/office/drawing/2014/main" id="{664DB547-A577-9FB3-CC09-F7C5C5F3E479}"/>
            </a:ext>
          </a:extLst>
        </cdr:cNvPr>
        <cdr:cNvSpPr/>
      </cdr:nvSpPr>
      <cdr:spPr>
        <a:xfrm xmlns:a="http://schemas.openxmlformats.org/drawingml/2006/main">
          <a:off x="6028535" y="1652053"/>
          <a:ext cx="655076" cy="682354"/>
        </a:xfrm>
        <a:prstGeom xmlns:a="http://schemas.openxmlformats.org/drawingml/2006/main" prst="flowChartConnector">
          <a:avLst/>
        </a:prstGeom>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kern="1200" dirty="0"/>
        </a:p>
      </cdr:txBody>
    </cdr:sp>
  </cdr:relSizeAnchor>
  <cdr:relSizeAnchor xmlns:cdr="http://schemas.openxmlformats.org/drawingml/2006/chartDrawing">
    <cdr:from>
      <cdr:x>0.24353</cdr:x>
      <cdr:y>0.32828</cdr:y>
    </cdr:from>
    <cdr:to>
      <cdr:x>0.34705</cdr:x>
      <cdr:y>0.32828</cdr:y>
    </cdr:to>
    <cdr:cxnSp macro="">
      <cdr:nvCxnSpPr>
        <cdr:cNvPr id="7" name="Gerader Verbinder 6">
          <a:extLst xmlns:a="http://schemas.openxmlformats.org/drawingml/2006/main">
            <a:ext uri="{FF2B5EF4-FFF2-40B4-BE49-F238E27FC236}">
              <a16:creationId xmlns:a16="http://schemas.microsoft.com/office/drawing/2014/main" id="{926E51EB-5DAD-8F27-5203-143E1613BDCB}"/>
            </a:ext>
          </a:extLst>
        </cdr:cNvPr>
        <cdr:cNvCxnSpPr/>
      </cdr:nvCxnSpPr>
      <cdr:spPr>
        <a:xfrm xmlns:a="http://schemas.openxmlformats.org/drawingml/2006/main">
          <a:off x="1862185" y="1502465"/>
          <a:ext cx="791566"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0.20784</cdr:x>
      <cdr:y>0.5624</cdr:y>
    </cdr:from>
    <cdr:to>
      <cdr:x>0.31136</cdr:x>
      <cdr:y>0.5624</cdr:y>
    </cdr:to>
    <cdr:cxnSp macro="">
      <cdr:nvCxnSpPr>
        <cdr:cNvPr id="8" name="Gerader Verbinder 7">
          <a:extLst xmlns:a="http://schemas.openxmlformats.org/drawingml/2006/main">
            <a:ext uri="{FF2B5EF4-FFF2-40B4-BE49-F238E27FC236}">
              <a16:creationId xmlns:a16="http://schemas.microsoft.com/office/drawing/2014/main" id="{926E51EB-5DAD-8F27-5203-143E1613BDCB}"/>
            </a:ext>
          </a:extLst>
        </cdr:cNvPr>
        <cdr:cNvCxnSpPr/>
      </cdr:nvCxnSpPr>
      <cdr:spPr>
        <a:xfrm xmlns:a="http://schemas.openxmlformats.org/drawingml/2006/main">
          <a:off x="1589229" y="2573985"/>
          <a:ext cx="791566"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0.29351</cdr:x>
      <cdr:y>0.84714</cdr:y>
    </cdr:from>
    <cdr:to>
      <cdr:x>0.39703</cdr:x>
      <cdr:y>0.84714</cdr:y>
    </cdr:to>
    <cdr:cxnSp macro="">
      <cdr:nvCxnSpPr>
        <cdr:cNvPr id="9" name="Gerader Verbinder 8">
          <a:extLst xmlns:a="http://schemas.openxmlformats.org/drawingml/2006/main">
            <a:ext uri="{FF2B5EF4-FFF2-40B4-BE49-F238E27FC236}">
              <a16:creationId xmlns:a16="http://schemas.microsoft.com/office/drawing/2014/main" id="{926E51EB-5DAD-8F27-5203-143E1613BDCB}"/>
            </a:ext>
          </a:extLst>
        </cdr:cNvPr>
        <cdr:cNvCxnSpPr/>
      </cdr:nvCxnSpPr>
      <cdr:spPr>
        <a:xfrm xmlns:a="http://schemas.openxmlformats.org/drawingml/2006/main">
          <a:off x="2244322" y="3877175"/>
          <a:ext cx="791566"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0.15429</cdr:x>
      <cdr:y>0.25875</cdr:y>
    </cdr:from>
    <cdr:to>
      <cdr:x>0.23996</cdr:x>
      <cdr:y>0.40784</cdr:y>
    </cdr:to>
    <cdr:sp macro="" textlink="">
      <cdr:nvSpPr>
        <cdr:cNvPr id="10" name="Flussdiagramm: Verbinder 9">
          <a:extLst xmlns:a="http://schemas.openxmlformats.org/drawingml/2006/main">
            <a:ext uri="{FF2B5EF4-FFF2-40B4-BE49-F238E27FC236}">
              <a16:creationId xmlns:a16="http://schemas.microsoft.com/office/drawing/2014/main" id="{C7E02BE6-2C53-1670-4831-FABD40EB953B}"/>
            </a:ext>
          </a:extLst>
        </cdr:cNvPr>
        <cdr:cNvSpPr/>
      </cdr:nvSpPr>
      <cdr:spPr>
        <a:xfrm xmlns:a="http://schemas.openxmlformats.org/drawingml/2006/main">
          <a:off x="1179789" y="1184238"/>
          <a:ext cx="655076" cy="682354"/>
        </a:xfrm>
        <a:prstGeom xmlns:a="http://schemas.openxmlformats.org/drawingml/2006/main" prst="flowChartConnector">
          <a:avLst/>
        </a:prstGeom>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kern="1200" dirty="0"/>
        </a:p>
      </cdr:txBody>
    </cdr:sp>
  </cdr:relSizeAnchor>
  <cdr:relSizeAnchor xmlns:cdr="http://schemas.openxmlformats.org/drawingml/2006/chartDrawing">
    <cdr:from>
      <cdr:x>0.1204</cdr:x>
      <cdr:y>0.48916</cdr:y>
    </cdr:from>
    <cdr:to>
      <cdr:x>0.20607</cdr:x>
      <cdr:y>0.63825</cdr:y>
    </cdr:to>
    <cdr:sp macro="" textlink="">
      <cdr:nvSpPr>
        <cdr:cNvPr id="11" name="Flussdiagramm: Verbinder 10">
          <a:extLst xmlns:a="http://schemas.openxmlformats.org/drawingml/2006/main">
            <a:ext uri="{FF2B5EF4-FFF2-40B4-BE49-F238E27FC236}">
              <a16:creationId xmlns:a16="http://schemas.microsoft.com/office/drawing/2014/main" id="{C7E02BE6-2C53-1670-4831-FABD40EB953B}"/>
            </a:ext>
          </a:extLst>
        </cdr:cNvPr>
        <cdr:cNvSpPr/>
      </cdr:nvSpPr>
      <cdr:spPr>
        <a:xfrm xmlns:a="http://schemas.openxmlformats.org/drawingml/2006/main">
          <a:off x="920616" y="2238797"/>
          <a:ext cx="655076" cy="682354"/>
        </a:xfrm>
        <a:prstGeom xmlns:a="http://schemas.openxmlformats.org/drawingml/2006/main" prst="flowChartConnector">
          <a:avLst/>
        </a:prstGeom>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kern="1200" dirty="0"/>
        </a:p>
      </cdr:txBody>
    </cdr:sp>
  </cdr:relSizeAnchor>
  <cdr:relSizeAnchor xmlns:cdr="http://schemas.openxmlformats.org/drawingml/2006/chartDrawing">
    <cdr:from>
      <cdr:x>0.21288</cdr:x>
      <cdr:y>0.7533</cdr:y>
    </cdr:from>
    <cdr:to>
      <cdr:x>0.29855</cdr:x>
      <cdr:y>0.90239</cdr:y>
    </cdr:to>
    <cdr:sp macro="" textlink="">
      <cdr:nvSpPr>
        <cdr:cNvPr id="12" name="Flussdiagramm: Verbinder 11">
          <a:extLst xmlns:a="http://schemas.openxmlformats.org/drawingml/2006/main">
            <a:ext uri="{FF2B5EF4-FFF2-40B4-BE49-F238E27FC236}">
              <a16:creationId xmlns:a16="http://schemas.microsoft.com/office/drawing/2014/main" id="{C7E02BE6-2C53-1670-4831-FABD40EB953B}"/>
            </a:ext>
          </a:extLst>
        </cdr:cNvPr>
        <cdr:cNvSpPr/>
      </cdr:nvSpPr>
      <cdr:spPr>
        <a:xfrm xmlns:a="http://schemas.openxmlformats.org/drawingml/2006/main">
          <a:off x="1627792" y="3447682"/>
          <a:ext cx="655076" cy="682354"/>
        </a:xfrm>
        <a:prstGeom xmlns:a="http://schemas.openxmlformats.org/drawingml/2006/main" prst="flowChartConnector">
          <a:avLst/>
        </a:prstGeom>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kern="1200" dirty="0"/>
        </a:p>
      </cdr:txBody>
    </cdr:sp>
  </cdr:relSizeAnchor>
  <cdr:relSizeAnchor xmlns:cdr="http://schemas.openxmlformats.org/drawingml/2006/chartDrawing">
    <cdr:from>
      <cdr:x>0.79809</cdr:x>
      <cdr:y>0.37463</cdr:y>
    </cdr:from>
    <cdr:to>
      <cdr:x>0.87314</cdr:x>
      <cdr:y>0.5</cdr:y>
    </cdr:to>
    <cdr:pic>
      <cdr:nvPicPr>
        <cdr:cNvPr id="15" name="Grafik 14" descr="Windkraftanlagen mit einfarbiger Füllung">
          <a:extLst xmlns:a="http://schemas.openxmlformats.org/drawingml/2006/main">
            <a:ext uri="{FF2B5EF4-FFF2-40B4-BE49-F238E27FC236}">
              <a16:creationId xmlns:a16="http://schemas.microsoft.com/office/drawing/2014/main" id="{04C1BB7C-F21D-34C1-661E-1E35A69EE22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96DAC541-7B7A-43D3-8B79-37D633B846F1}">
              <asvg:svgBlip xmlns:asvg="http://schemas.microsoft.com/office/drawing/2016/SVG/main" r:embed="rId4"/>
            </a:ext>
          </a:extLst>
        </a:blip>
        <a:stretch xmlns:a="http://schemas.openxmlformats.org/drawingml/2006/main">
          <a:fillRect/>
        </a:stretch>
      </cdr:blipFill>
      <cdr:spPr>
        <a:xfrm xmlns:a="http://schemas.openxmlformats.org/drawingml/2006/main">
          <a:off x="6102636" y="1714596"/>
          <a:ext cx="573799" cy="573799"/>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791786-E53A-4A2D-B1FA-82E779F4AB0B}" type="datetimeFigureOut">
              <a:rPr lang="de-DE" smtClean="0"/>
              <a:t>17.11.2024</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1B81EC-6F4C-447F-86CA-E657934812D4}" type="slidenum">
              <a:rPr lang="de-DE" smtClean="0"/>
              <a:t>‹Nr.›</a:t>
            </a:fld>
            <a:endParaRPr lang="de-DE" dirty="0"/>
          </a:p>
        </p:txBody>
      </p:sp>
    </p:spTree>
    <p:extLst>
      <p:ext uri="{BB962C8B-B14F-4D97-AF65-F5344CB8AC3E}">
        <p14:creationId xmlns:p14="http://schemas.microsoft.com/office/powerpoint/2010/main" val="301955302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96091-3E87-4868-B2A1-4219C2DE0F73}" type="datetimeFigureOut">
              <a:rPr lang="de-DE" smtClean="0"/>
              <a:t>17.11.2024</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DC7EC-CB42-4039-99BE-CE5B5F25E871}" type="slidenum">
              <a:rPr lang="de-DE" smtClean="0"/>
              <a:t>‹Nr.›</a:t>
            </a:fld>
            <a:endParaRPr lang="de-DE" dirty="0"/>
          </a:p>
        </p:txBody>
      </p:sp>
    </p:spTree>
    <p:extLst>
      <p:ext uri="{BB962C8B-B14F-4D97-AF65-F5344CB8AC3E}">
        <p14:creationId xmlns:p14="http://schemas.microsoft.com/office/powerpoint/2010/main" val="2826823772"/>
      </p:ext>
    </p:extLst>
  </p:cSld>
  <p:clrMap bg1="lt1" tx1="dk1" bg2="lt2" tx2="dk2" accent1="accent1" accent2="accent2" accent3="accent3" accent4="accent4" accent5="accent5" accent6="accent6" hlink="hlink" folHlink="folHlink"/>
  <p:hf hdr="0" dt="0"/>
  <p:notesStyle>
    <a:lvl1pPr marL="0" algn="l" defTabSz="1042873" rtl="0" eaLnBrk="1" latinLnBrk="0" hangingPunct="1">
      <a:defRPr sz="1369" kern="1200">
        <a:solidFill>
          <a:schemeClr val="tx1"/>
        </a:solidFill>
        <a:latin typeface="+mn-lt"/>
        <a:ea typeface="+mn-ea"/>
        <a:cs typeface="+mn-cs"/>
      </a:defRPr>
    </a:lvl1pPr>
    <a:lvl2pPr marL="521437" algn="l" defTabSz="1042873" rtl="0" eaLnBrk="1" latinLnBrk="0" hangingPunct="1">
      <a:defRPr sz="1369" kern="1200">
        <a:solidFill>
          <a:schemeClr val="tx1"/>
        </a:solidFill>
        <a:latin typeface="+mn-lt"/>
        <a:ea typeface="+mn-ea"/>
        <a:cs typeface="+mn-cs"/>
      </a:defRPr>
    </a:lvl2pPr>
    <a:lvl3pPr marL="1042873" algn="l" defTabSz="1042873" rtl="0" eaLnBrk="1" latinLnBrk="0" hangingPunct="1">
      <a:defRPr sz="1369" kern="1200">
        <a:solidFill>
          <a:schemeClr val="tx1"/>
        </a:solidFill>
        <a:latin typeface="+mn-lt"/>
        <a:ea typeface="+mn-ea"/>
        <a:cs typeface="+mn-cs"/>
      </a:defRPr>
    </a:lvl3pPr>
    <a:lvl4pPr marL="1564310" algn="l" defTabSz="1042873" rtl="0" eaLnBrk="1" latinLnBrk="0" hangingPunct="1">
      <a:defRPr sz="1369" kern="1200">
        <a:solidFill>
          <a:schemeClr val="tx1"/>
        </a:solidFill>
        <a:latin typeface="+mn-lt"/>
        <a:ea typeface="+mn-ea"/>
        <a:cs typeface="+mn-cs"/>
      </a:defRPr>
    </a:lvl4pPr>
    <a:lvl5pPr marL="2085746" algn="l" defTabSz="1042873" rtl="0" eaLnBrk="1" latinLnBrk="0" hangingPunct="1">
      <a:defRPr sz="1369" kern="1200">
        <a:solidFill>
          <a:schemeClr val="tx1"/>
        </a:solidFill>
        <a:latin typeface="+mn-lt"/>
        <a:ea typeface="+mn-ea"/>
        <a:cs typeface="+mn-cs"/>
      </a:defRPr>
    </a:lvl5pPr>
    <a:lvl6pPr marL="2607183" algn="l" defTabSz="1042873" rtl="0" eaLnBrk="1" latinLnBrk="0" hangingPunct="1">
      <a:defRPr sz="1369" kern="1200">
        <a:solidFill>
          <a:schemeClr val="tx1"/>
        </a:solidFill>
        <a:latin typeface="+mn-lt"/>
        <a:ea typeface="+mn-ea"/>
        <a:cs typeface="+mn-cs"/>
      </a:defRPr>
    </a:lvl6pPr>
    <a:lvl7pPr marL="3128620" algn="l" defTabSz="1042873" rtl="0" eaLnBrk="1" latinLnBrk="0" hangingPunct="1">
      <a:defRPr sz="1369" kern="1200">
        <a:solidFill>
          <a:schemeClr val="tx1"/>
        </a:solidFill>
        <a:latin typeface="+mn-lt"/>
        <a:ea typeface="+mn-ea"/>
        <a:cs typeface="+mn-cs"/>
      </a:defRPr>
    </a:lvl7pPr>
    <a:lvl8pPr marL="3650056" algn="l" defTabSz="1042873" rtl="0" eaLnBrk="1" latinLnBrk="0" hangingPunct="1">
      <a:defRPr sz="1369" kern="1200">
        <a:solidFill>
          <a:schemeClr val="tx1"/>
        </a:solidFill>
        <a:latin typeface="+mn-lt"/>
        <a:ea typeface="+mn-ea"/>
        <a:cs typeface="+mn-cs"/>
      </a:defRPr>
    </a:lvl8pPr>
    <a:lvl9pPr marL="4171493" algn="l" defTabSz="1042873" rtl="0" eaLnBrk="1" latinLnBrk="0" hangingPunct="1">
      <a:defRPr sz="136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mz.de/de/service/lexikon/klimaabkommen-von-paris-14602"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mz.de/de/service/lexikon/klimaabkommen-von-paris-14602"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mz.de/de/service/lexikon/klimaabkommen-von-paris-1460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mz.de/de/service/lexikon/klimaabkommen-von-paris-1460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undesregierung.de/breg-de/schwerpunkte-der-bundesregierung/nachhaltigkeitspolitik/erneuerbare-netzausbau-2194562" TargetMode="External"/><Relationship Id="rId7" Type="http://schemas.openxmlformats.org/officeDocument/2006/relationships/hyperlink" Target="&#8220;https:/www.bundesregierung.de/breg-de/schwerpunkte-der-bundesregierung/nachhaltigkeitspolitik/ausbau-erneuerbare-energien-2225808&#8221;"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bundesregierung.de/breg-de/schwerpunkte-der-bundesregierung/nachhaltigkeitspolitik/solarpaket-photovoltaik-balkonkraftwerke-2213726" TargetMode="External"/><Relationship Id="rId5" Type="http://schemas.openxmlformats.org/officeDocument/2006/relationships/hyperlink" Target="https://www.bundesregierung.de/breg-de/schwerpunkte/klimaschutz/windenergie-auf-see-gesetz-2022968#:~:text=Mit%20dem%20Windenergie%2Dauf%20See,auf%20mindestens%2070%20Gigawatt%20steigen." TargetMode="External"/><Relationship Id="rId4" Type="http://schemas.openxmlformats.org/officeDocument/2006/relationships/hyperlink" Target="https://www.bundesregierung.de/breg-de/schwerpunkte/klimaschutz/wind-an-land-gesetz-2052764"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www.bundesregierung.de/breg-de/schwerpunkte-der-bundesregierung/nachhaltigkeitspolitik/erneuerbare-netzausbau-2194562" TargetMode="External"/><Relationship Id="rId3" Type="http://schemas.openxmlformats.org/officeDocument/2006/relationships/hyperlink" Target="https://www.lbbw.de/perspektiven/themenspecials/energiewende/dekarbonisierung/waermewende_afmr2g1jvs_d.html" TargetMode="External"/><Relationship Id="rId7" Type="http://schemas.openxmlformats.org/officeDocument/2006/relationships/hyperlink" Target="https://www.bundesregierung.de/breg-de/schwerpunkte-der-bundesregierung/nachhaltigkeitspolitik/solarpaket-photovoltaik-balkonkraftwerke-2213726"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bundesregierung.de/breg-de/schwerpunkte/klimaschutz/windenergie-auf-see-gesetz-2022968#:~:text=Mit%20dem%20Windenergie%2Dauf%20See,auf%20mindestens%2070%20Gigawatt%20steigen." TargetMode="External"/><Relationship Id="rId5" Type="http://schemas.openxmlformats.org/officeDocument/2006/relationships/hyperlink" Target="https://www.bundesregierung.de/breg-de/schwerpunkte/klimaschutz/wind-an-land-gesetz-2052764" TargetMode="External"/><Relationship Id="rId4" Type="http://schemas.openxmlformats.org/officeDocument/2006/relationships/hyperlink" Target="https://www.bundesregierung.de/breg-de/schwerpunkte-der-bundesregierung/nachhaltigkeitspolitik/masterplan-ladeinfrastruktur-2133696"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German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energy</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transition</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policy</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and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the</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possibilities</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of</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cooperation</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between</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Germany and Poland in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the</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implementation</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of</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European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climate</a:t>
            </a:r>
            <a:r>
              <a:rPr lang="de-DE"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e-DE" sz="14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policy</a:t>
            </a:r>
            <a:endParaRPr lang="pl-PL" dirty="0"/>
          </a:p>
          <a:p>
            <a:pPr marL="0" marR="0" lvl="0" indent="0" algn="l" defTabSz="1042873"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CETEF, 18.11.2024</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ußzeilenplatzhalter 3"/>
          <p:cNvSpPr>
            <a:spLocks noGrp="1"/>
          </p:cNvSpPr>
          <p:nvPr>
            <p:ph type="ftr" sz="quarter" idx="4"/>
          </p:nvPr>
        </p:nvSpPr>
        <p:spPr/>
        <p:txBody>
          <a:bodyPr/>
          <a:lstStyle/>
          <a:p>
            <a:endParaRPr lang="de-DE" dirty="0"/>
          </a:p>
        </p:txBody>
      </p:sp>
      <p:sp>
        <p:nvSpPr>
          <p:cNvPr id="5" name="Foliennummernplatzhalter 4"/>
          <p:cNvSpPr>
            <a:spLocks noGrp="1"/>
          </p:cNvSpPr>
          <p:nvPr>
            <p:ph type="sldNum" sz="quarter" idx="5"/>
          </p:nvPr>
        </p:nvSpPr>
        <p:spPr/>
        <p:txBody>
          <a:bodyPr/>
          <a:lstStyle/>
          <a:p>
            <a:fld id="{7B1DC7EC-CB42-4039-99BE-CE5B5F25E871}" type="slidenum">
              <a:rPr lang="de-DE" smtClean="0"/>
              <a:t>1</a:t>
            </a:fld>
            <a:endParaRPr lang="de-DE" dirty="0"/>
          </a:p>
        </p:txBody>
      </p:sp>
    </p:spTree>
    <p:extLst>
      <p:ext uri="{BB962C8B-B14F-4D97-AF65-F5344CB8AC3E}">
        <p14:creationId xmlns:p14="http://schemas.microsoft.com/office/powerpoint/2010/main" val="4077899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BEC32-D2B9-9243-60EB-0219AA137E8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782F8CD-F004-7B6E-C58A-D21C8BB93D34}"/>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62A687E-F606-3CA4-6C45-07C72203CBB5}"/>
              </a:ext>
            </a:extLst>
          </p:cNvPr>
          <p:cNvSpPr>
            <a:spLocks noGrp="1"/>
          </p:cNvSpPr>
          <p:nvPr>
            <p:ph type="body" idx="1"/>
          </p:nvPr>
        </p:nvSpPr>
        <p:spPr/>
        <p:txBody>
          <a:bodyPr/>
          <a:lstStyle/>
          <a:p>
            <a:r>
              <a:rPr lang="pl-PL" b="1" dirty="0"/>
              <a:t>K</a:t>
            </a:r>
            <a:r>
              <a:rPr lang="en-US" b="1" dirty="0" err="1"/>
              <a:t>ey</a:t>
            </a:r>
            <a:r>
              <a:rPr lang="en-US" b="1" dirty="0"/>
              <a:t> points of the German energy transition vs. the European Climate Policy</a:t>
            </a:r>
            <a:endParaRPr lang="pl-PL" b="1" dirty="0"/>
          </a:p>
          <a:p>
            <a:endParaRPr lang="pl-PL" b="1" dirty="0"/>
          </a:p>
          <a:p>
            <a:r>
              <a:rPr lang="en-US" dirty="0"/>
              <a:t>- </a:t>
            </a:r>
            <a:r>
              <a:rPr lang="en-US" b="1" dirty="0"/>
              <a:t>Fit For 55: </a:t>
            </a:r>
            <a:r>
              <a:rPr lang="en-US" dirty="0"/>
              <a:t>the EU has set itself the binding target of achieving climate neutrality by 2050. By 2030, emissions are to be reduced by</a:t>
            </a:r>
            <a:r>
              <a:rPr lang="en-US" b="1" dirty="0"/>
              <a:t> </a:t>
            </a:r>
            <a:r>
              <a:rPr lang="en-US" dirty="0"/>
              <a:t>at least 55 per cent</a:t>
            </a:r>
            <a:r>
              <a:rPr lang="en-US" b="1" dirty="0"/>
              <a:t> </a:t>
            </a:r>
            <a:r>
              <a:rPr lang="en-US" dirty="0"/>
              <a:t>. Globally, it is important to align development, economic, financial, energy and transport policies with climate protection goals</a:t>
            </a:r>
            <a:br>
              <a:rPr lang="en-US" dirty="0"/>
            </a:br>
            <a:br>
              <a:rPr lang="en-US" dirty="0"/>
            </a:br>
            <a:endParaRPr lang="en-US" dirty="0"/>
          </a:p>
          <a:p>
            <a:r>
              <a:rPr lang="en-US" b="1" dirty="0"/>
              <a:t>Germany:</a:t>
            </a:r>
            <a:endParaRPr lang="pl-PL" b="1" dirty="0"/>
          </a:p>
          <a:p>
            <a:endParaRPr lang="pl-PL" b="1" dirty="0"/>
          </a:p>
          <a:p>
            <a:r>
              <a:rPr lang="en-US" dirty="0"/>
              <a:t>With the </a:t>
            </a:r>
            <a:r>
              <a:rPr lang="en-US" b="1" dirty="0"/>
              <a:t>Renewable Energy Sources Act (EEG)</a:t>
            </a:r>
            <a:r>
              <a:rPr lang="en-US" dirty="0"/>
              <a:t> 2023, the German government has consistently</a:t>
            </a:r>
            <a:r>
              <a:rPr lang="en-US" b="1" dirty="0"/>
              <a:t> aligned</a:t>
            </a:r>
            <a:r>
              <a:rPr lang="en-US" dirty="0"/>
              <a:t> the expansion of renewable energies with the </a:t>
            </a:r>
            <a:r>
              <a:rPr lang="en-US" b="1" dirty="0"/>
              <a:t>goal of the </a:t>
            </a:r>
            <a:r>
              <a:rPr lang="en-US" b="1" dirty="0">
                <a:hlinkClick r:id="rId3"/>
              </a:rPr>
              <a:t>Paris Climate Protection Agreement</a:t>
            </a:r>
            <a:r>
              <a:rPr lang="en-US" dirty="0"/>
              <a:t>. This means reducing the global temperature rise to 1.5 degrees Celsius compared to the pre-industrial age.</a:t>
            </a:r>
            <a:br>
              <a:rPr lang="en-US" dirty="0"/>
            </a:br>
            <a:endParaRPr lang="en-US" dirty="0"/>
          </a:p>
          <a:p>
            <a:r>
              <a:rPr lang="en-US" dirty="0"/>
              <a:t>- According to the EEG, </a:t>
            </a:r>
            <a:r>
              <a:rPr lang="en-US" b="1" dirty="0"/>
              <a:t>renewable energies</a:t>
            </a:r>
            <a:r>
              <a:rPr lang="en-US" dirty="0"/>
              <a:t> should cover </a:t>
            </a:r>
            <a:r>
              <a:rPr lang="en-US" b="1" dirty="0"/>
              <a:t>at least 80 per cent of German electricity consumption by 2030</a:t>
            </a:r>
            <a:r>
              <a:rPr lang="en-US" dirty="0"/>
              <a:t> - twice as much as in 2021. The higher electricity demand due to the increasing electrification of industrial processes, heat generation and transport is already included in the expansion targets for solar and wind energy.</a:t>
            </a:r>
            <a:br>
              <a:rPr lang="en-US" dirty="0"/>
            </a:br>
            <a:endParaRPr lang="en-US" dirty="0"/>
          </a:p>
          <a:p>
            <a:r>
              <a:rPr lang="en-US" dirty="0"/>
              <a:t>- </a:t>
            </a:r>
            <a:r>
              <a:rPr lang="en-US" b="1" dirty="0"/>
              <a:t>The measures are working:</a:t>
            </a:r>
            <a:r>
              <a:rPr lang="en-US" dirty="0"/>
              <a:t> In 2023, </a:t>
            </a:r>
            <a:r>
              <a:rPr lang="en-US" b="1" dirty="0"/>
              <a:t>almost 60 per cent of electricity in Germany came from renewable energies</a:t>
            </a:r>
            <a:r>
              <a:rPr lang="en-US" dirty="0"/>
              <a:t> for the first time . This means that with the dynamic expansion of solar and wind power plants, the target of the full 80 per cent is already in sight.</a:t>
            </a:r>
          </a:p>
          <a:p>
            <a:endParaRPr lang="pl-PL" dirty="0"/>
          </a:p>
        </p:txBody>
      </p:sp>
      <p:sp>
        <p:nvSpPr>
          <p:cNvPr id="4" name="Symbol zastępczy stopki 3">
            <a:extLst>
              <a:ext uri="{FF2B5EF4-FFF2-40B4-BE49-F238E27FC236}">
                <a16:creationId xmlns:a16="http://schemas.microsoft.com/office/drawing/2014/main" id="{14803245-8FA1-FA24-73A2-ADD9DA57A339}"/>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DD5340B2-FA97-B19E-F2E6-C6944D1C502C}"/>
              </a:ext>
            </a:extLst>
          </p:cNvPr>
          <p:cNvSpPr>
            <a:spLocks noGrp="1"/>
          </p:cNvSpPr>
          <p:nvPr>
            <p:ph type="sldNum" sz="quarter" idx="5"/>
          </p:nvPr>
        </p:nvSpPr>
        <p:spPr/>
        <p:txBody>
          <a:bodyPr/>
          <a:lstStyle/>
          <a:p>
            <a:fld id="{7B1DC7EC-CB42-4039-99BE-CE5B5F25E871}" type="slidenum">
              <a:rPr lang="de-DE" smtClean="0"/>
              <a:t>2</a:t>
            </a:fld>
            <a:endParaRPr lang="de-DE" dirty="0"/>
          </a:p>
        </p:txBody>
      </p:sp>
    </p:spTree>
    <p:extLst>
      <p:ext uri="{BB962C8B-B14F-4D97-AF65-F5344CB8AC3E}">
        <p14:creationId xmlns:p14="http://schemas.microsoft.com/office/powerpoint/2010/main" val="1082179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6CC80-C13B-02FE-1784-85F3E75D2A9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917A8C87-F5CC-CC5F-B62C-7FD5B2BAE465}"/>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B238D75-E7E4-B42B-187A-47E6FA85F385}"/>
              </a:ext>
            </a:extLst>
          </p:cNvPr>
          <p:cNvSpPr>
            <a:spLocks noGrp="1"/>
          </p:cNvSpPr>
          <p:nvPr>
            <p:ph type="body" idx="1"/>
          </p:nvPr>
        </p:nvSpPr>
        <p:spPr/>
        <p:txBody>
          <a:bodyPr/>
          <a:lstStyle/>
          <a:p>
            <a:r>
              <a:rPr lang="pl-PL" b="1" dirty="0"/>
              <a:t>K</a:t>
            </a:r>
            <a:r>
              <a:rPr lang="en-US" b="1" dirty="0" err="1"/>
              <a:t>ey</a:t>
            </a:r>
            <a:r>
              <a:rPr lang="en-US" b="1" dirty="0"/>
              <a:t> points of the German energy transition vs. the European Climate Policy</a:t>
            </a:r>
            <a:endParaRPr lang="pl-PL" b="1" dirty="0"/>
          </a:p>
          <a:p>
            <a:endParaRPr lang="pl-PL" b="1" dirty="0"/>
          </a:p>
          <a:p>
            <a:r>
              <a:rPr lang="en-US" dirty="0"/>
              <a:t>- </a:t>
            </a:r>
            <a:r>
              <a:rPr lang="en-US" b="1" dirty="0"/>
              <a:t>Fit For 55: </a:t>
            </a:r>
            <a:r>
              <a:rPr lang="en-US" dirty="0"/>
              <a:t>the EU has set itself the binding target of achieving climate neutrality by 2050. By 2030, emissions are to be reduced by</a:t>
            </a:r>
            <a:r>
              <a:rPr lang="en-US" b="1" dirty="0"/>
              <a:t> </a:t>
            </a:r>
            <a:r>
              <a:rPr lang="en-US" dirty="0"/>
              <a:t>at least 55 per cent</a:t>
            </a:r>
            <a:r>
              <a:rPr lang="en-US" b="1" dirty="0"/>
              <a:t> </a:t>
            </a:r>
            <a:r>
              <a:rPr lang="en-US" dirty="0"/>
              <a:t>. Globally, it is important to align development, economic, financial, energy and transport policies with climate protection goals</a:t>
            </a:r>
            <a:br>
              <a:rPr lang="en-US" dirty="0"/>
            </a:br>
            <a:br>
              <a:rPr lang="en-US" dirty="0"/>
            </a:br>
            <a:endParaRPr lang="en-US" dirty="0"/>
          </a:p>
          <a:p>
            <a:r>
              <a:rPr lang="en-US" b="1" dirty="0"/>
              <a:t>Germany:</a:t>
            </a:r>
            <a:endParaRPr lang="pl-PL" b="1" dirty="0"/>
          </a:p>
          <a:p>
            <a:endParaRPr lang="pl-PL" b="1" dirty="0"/>
          </a:p>
          <a:p>
            <a:r>
              <a:rPr lang="en-US" dirty="0"/>
              <a:t>With the </a:t>
            </a:r>
            <a:r>
              <a:rPr lang="en-US" b="1" dirty="0"/>
              <a:t>Renewable Energy Sources Act (EEG)</a:t>
            </a:r>
            <a:r>
              <a:rPr lang="en-US" dirty="0"/>
              <a:t> 2023, the German government has consistently</a:t>
            </a:r>
            <a:r>
              <a:rPr lang="en-US" b="1" dirty="0"/>
              <a:t> aligned</a:t>
            </a:r>
            <a:r>
              <a:rPr lang="en-US" dirty="0"/>
              <a:t> the expansion of renewable energies with the </a:t>
            </a:r>
            <a:r>
              <a:rPr lang="en-US" b="1" dirty="0"/>
              <a:t>goal of the </a:t>
            </a:r>
            <a:r>
              <a:rPr lang="en-US" b="1" dirty="0">
                <a:hlinkClick r:id="rId3"/>
              </a:rPr>
              <a:t>Paris Climate Protection Agreement</a:t>
            </a:r>
            <a:r>
              <a:rPr lang="en-US" dirty="0"/>
              <a:t>. This means reducing the global temperature rise to 1.5 degrees Celsius compared to the pre-industrial age.</a:t>
            </a:r>
            <a:br>
              <a:rPr lang="en-US" dirty="0"/>
            </a:br>
            <a:endParaRPr lang="en-US" dirty="0"/>
          </a:p>
          <a:p>
            <a:r>
              <a:rPr lang="en-US" dirty="0"/>
              <a:t>- According to the EEG, </a:t>
            </a:r>
            <a:r>
              <a:rPr lang="en-US" b="1" dirty="0"/>
              <a:t>renewable energies</a:t>
            </a:r>
            <a:r>
              <a:rPr lang="en-US" dirty="0"/>
              <a:t> should cover </a:t>
            </a:r>
            <a:r>
              <a:rPr lang="en-US" b="1" dirty="0"/>
              <a:t>at least 80 per cent of German electricity consumption by 2030</a:t>
            </a:r>
            <a:r>
              <a:rPr lang="en-US" dirty="0"/>
              <a:t> - twice as much as in 2021. The higher electricity demand due to the increasing electrification of industrial processes, heat generation and transport is already included in the expansion targets for solar and wind energy.</a:t>
            </a:r>
            <a:br>
              <a:rPr lang="en-US" dirty="0"/>
            </a:br>
            <a:endParaRPr lang="en-US" dirty="0"/>
          </a:p>
          <a:p>
            <a:r>
              <a:rPr lang="en-US" dirty="0"/>
              <a:t>- </a:t>
            </a:r>
            <a:r>
              <a:rPr lang="en-US" b="1" dirty="0"/>
              <a:t>The measures are working:</a:t>
            </a:r>
            <a:r>
              <a:rPr lang="en-US" dirty="0"/>
              <a:t> In 2023, </a:t>
            </a:r>
            <a:r>
              <a:rPr lang="en-US" b="1" dirty="0"/>
              <a:t>almost 60 per cent of electricity in Germany came from renewable energies</a:t>
            </a:r>
            <a:r>
              <a:rPr lang="en-US" dirty="0"/>
              <a:t> for the first time . This means that with the dynamic expansion of solar and wind power plants, the target of the full 80 per cent is already in sight.</a:t>
            </a:r>
          </a:p>
          <a:p>
            <a:endParaRPr lang="pl-PL" dirty="0"/>
          </a:p>
        </p:txBody>
      </p:sp>
      <p:sp>
        <p:nvSpPr>
          <p:cNvPr id="4" name="Symbol zastępczy stopki 3">
            <a:extLst>
              <a:ext uri="{FF2B5EF4-FFF2-40B4-BE49-F238E27FC236}">
                <a16:creationId xmlns:a16="http://schemas.microsoft.com/office/drawing/2014/main" id="{9C736AAE-D5D7-4807-DB05-08773B467FCE}"/>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D0FB0828-CC29-E2F1-D60B-D02CE77D66BF}"/>
              </a:ext>
            </a:extLst>
          </p:cNvPr>
          <p:cNvSpPr>
            <a:spLocks noGrp="1"/>
          </p:cNvSpPr>
          <p:nvPr>
            <p:ph type="sldNum" sz="quarter" idx="5"/>
          </p:nvPr>
        </p:nvSpPr>
        <p:spPr/>
        <p:txBody>
          <a:bodyPr/>
          <a:lstStyle/>
          <a:p>
            <a:fld id="{7B1DC7EC-CB42-4039-99BE-CE5B5F25E871}" type="slidenum">
              <a:rPr lang="de-DE" smtClean="0"/>
              <a:t>3</a:t>
            </a:fld>
            <a:endParaRPr lang="de-DE" dirty="0"/>
          </a:p>
        </p:txBody>
      </p:sp>
    </p:spTree>
    <p:extLst>
      <p:ext uri="{BB962C8B-B14F-4D97-AF65-F5344CB8AC3E}">
        <p14:creationId xmlns:p14="http://schemas.microsoft.com/office/powerpoint/2010/main" val="131529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683C9-6816-8FD0-423A-9F1A4D163C1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AB2044D-1A38-F663-781E-63040D55196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279C22C-6973-A44F-88B1-A92971298675}"/>
              </a:ext>
            </a:extLst>
          </p:cNvPr>
          <p:cNvSpPr>
            <a:spLocks noGrp="1"/>
          </p:cNvSpPr>
          <p:nvPr>
            <p:ph type="body" idx="1"/>
          </p:nvPr>
        </p:nvSpPr>
        <p:spPr/>
        <p:txBody>
          <a:bodyPr/>
          <a:lstStyle/>
          <a:p>
            <a:r>
              <a:rPr lang="pl-PL" b="1" dirty="0"/>
              <a:t>K</a:t>
            </a:r>
            <a:r>
              <a:rPr lang="en-US" b="1" dirty="0" err="1"/>
              <a:t>ey</a:t>
            </a:r>
            <a:r>
              <a:rPr lang="en-US" b="1" dirty="0"/>
              <a:t> points of the German energy transition vs. the European Climate Policy</a:t>
            </a:r>
            <a:endParaRPr lang="pl-PL" b="1" dirty="0"/>
          </a:p>
          <a:p>
            <a:endParaRPr lang="pl-PL" b="1" dirty="0"/>
          </a:p>
          <a:p>
            <a:r>
              <a:rPr lang="en-US" dirty="0"/>
              <a:t>- </a:t>
            </a:r>
            <a:r>
              <a:rPr lang="en-US" b="1" dirty="0"/>
              <a:t>Fit For 55: </a:t>
            </a:r>
            <a:r>
              <a:rPr lang="en-US" dirty="0"/>
              <a:t>the EU has set itself the binding target of achieving climate neutrality by 2050. By 2030, emissions are to be reduced by</a:t>
            </a:r>
            <a:r>
              <a:rPr lang="en-US" b="1" dirty="0"/>
              <a:t> </a:t>
            </a:r>
            <a:r>
              <a:rPr lang="en-US" dirty="0"/>
              <a:t>at least 55 per cent</a:t>
            </a:r>
            <a:r>
              <a:rPr lang="en-US" b="1" dirty="0"/>
              <a:t> </a:t>
            </a:r>
            <a:r>
              <a:rPr lang="en-US" dirty="0"/>
              <a:t>. Globally, it is important to align development, economic, financial, energy and transport policies with climate protection goals</a:t>
            </a:r>
            <a:br>
              <a:rPr lang="en-US" dirty="0"/>
            </a:br>
            <a:br>
              <a:rPr lang="en-US" dirty="0"/>
            </a:br>
            <a:endParaRPr lang="en-US" dirty="0"/>
          </a:p>
          <a:p>
            <a:r>
              <a:rPr lang="en-US" b="1" dirty="0"/>
              <a:t>Germany:</a:t>
            </a:r>
            <a:endParaRPr lang="pl-PL" b="1" dirty="0"/>
          </a:p>
          <a:p>
            <a:endParaRPr lang="pl-PL" b="1" dirty="0"/>
          </a:p>
          <a:p>
            <a:r>
              <a:rPr lang="en-US" dirty="0"/>
              <a:t>With the </a:t>
            </a:r>
            <a:r>
              <a:rPr lang="en-US" b="1" dirty="0"/>
              <a:t>Renewable Energy Sources Act (EEG)</a:t>
            </a:r>
            <a:r>
              <a:rPr lang="en-US" dirty="0"/>
              <a:t> 2023, the German government has consistently</a:t>
            </a:r>
            <a:r>
              <a:rPr lang="en-US" b="1" dirty="0"/>
              <a:t> aligned</a:t>
            </a:r>
            <a:r>
              <a:rPr lang="en-US" dirty="0"/>
              <a:t> the expansion of renewable energies with the </a:t>
            </a:r>
            <a:r>
              <a:rPr lang="en-US" b="1" dirty="0"/>
              <a:t>goal of the </a:t>
            </a:r>
            <a:r>
              <a:rPr lang="en-US" b="1" dirty="0">
                <a:hlinkClick r:id="rId3"/>
              </a:rPr>
              <a:t>Paris Climate Protection Agreement</a:t>
            </a:r>
            <a:r>
              <a:rPr lang="en-US" dirty="0"/>
              <a:t>. This means reducing the global temperature rise to 1.5 degrees Celsius compared to the pre-industrial age.</a:t>
            </a:r>
            <a:br>
              <a:rPr lang="en-US" dirty="0"/>
            </a:br>
            <a:endParaRPr lang="en-US" dirty="0"/>
          </a:p>
          <a:p>
            <a:r>
              <a:rPr lang="en-US" dirty="0"/>
              <a:t>- According to the EEG, </a:t>
            </a:r>
            <a:r>
              <a:rPr lang="en-US" b="1" dirty="0"/>
              <a:t>renewable energies</a:t>
            </a:r>
            <a:r>
              <a:rPr lang="en-US" dirty="0"/>
              <a:t> should cover </a:t>
            </a:r>
            <a:r>
              <a:rPr lang="en-US" b="1" dirty="0"/>
              <a:t>at least 80 per cent of German electricity consumption by 2030</a:t>
            </a:r>
            <a:r>
              <a:rPr lang="en-US" dirty="0"/>
              <a:t> - twice as much as in 2021. The higher electricity demand due to the increasing electrification of industrial processes, heat generation and transport is already included in the expansion targets for solar and wind energy.</a:t>
            </a:r>
            <a:br>
              <a:rPr lang="en-US" dirty="0"/>
            </a:br>
            <a:endParaRPr lang="en-US" dirty="0"/>
          </a:p>
          <a:p>
            <a:r>
              <a:rPr lang="en-US" dirty="0"/>
              <a:t>- </a:t>
            </a:r>
            <a:r>
              <a:rPr lang="en-US" b="1" dirty="0"/>
              <a:t>The measures are working:</a:t>
            </a:r>
            <a:r>
              <a:rPr lang="en-US" dirty="0"/>
              <a:t> In 2023, </a:t>
            </a:r>
            <a:r>
              <a:rPr lang="en-US" b="1" dirty="0"/>
              <a:t>almost 60 per cent of electricity in Germany came from renewable energies</a:t>
            </a:r>
            <a:r>
              <a:rPr lang="en-US" dirty="0"/>
              <a:t> for the first time . This means that with the dynamic expansion of solar and wind power plants, the target of the full 80 per cent is already in sight.</a:t>
            </a:r>
          </a:p>
          <a:p>
            <a:endParaRPr lang="pl-PL" dirty="0"/>
          </a:p>
        </p:txBody>
      </p:sp>
      <p:sp>
        <p:nvSpPr>
          <p:cNvPr id="4" name="Symbol zastępczy stopki 3">
            <a:extLst>
              <a:ext uri="{FF2B5EF4-FFF2-40B4-BE49-F238E27FC236}">
                <a16:creationId xmlns:a16="http://schemas.microsoft.com/office/drawing/2014/main" id="{7987FE09-38B0-6321-62D8-ECA947ACCD1E}"/>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EADAB928-AA74-BD55-6B6D-6FA3817BD1D2}"/>
              </a:ext>
            </a:extLst>
          </p:cNvPr>
          <p:cNvSpPr>
            <a:spLocks noGrp="1"/>
          </p:cNvSpPr>
          <p:nvPr>
            <p:ph type="sldNum" sz="quarter" idx="5"/>
          </p:nvPr>
        </p:nvSpPr>
        <p:spPr/>
        <p:txBody>
          <a:bodyPr/>
          <a:lstStyle/>
          <a:p>
            <a:fld id="{7B1DC7EC-CB42-4039-99BE-CE5B5F25E871}" type="slidenum">
              <a:rPr lang="de-DE" smtClean="0"/>
              <a:t>4</a:t>
            </a:fld>
            <a:endParaRPr lang="de-DE" dirty="0"/>
          </a:p>
        </p:txBody>
      </p:sp>
    </p:spTree>
    <p:extLst>
      <p:ext uri="{BB962C8B-B14F-4D97-AF65-F5344CB8AC3E}">
        <p14:creationId xmlns:p14="http://schemas.microsoft.com/office/powerpoint/2010/main" val="2946267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24FD6-7871-FF27-01E5-223A9A20E2E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41B08A2-4ED4-51C0-5A04-DB5B3866376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A9B9EC5-9E00-3928-1F43-C90A18E3425C}"/>
              </a:ext>
            </a:extLst>
          </p:cNvPr>
          <p:cNvSpPr>
            <a:spLocks noGrp="1"/>
          </p:cNvSpPr>
          <p:nvPr>
            <p:ph type="body" idx="1"/>
          </p:nvPr>
        </p:nvSpPr>
        <p:spPr/>
        <p:txBody>
          <a:bodyPr/>
          <a:lstStyle/>
          <a:p>
            <a:r>
              <a:rPr lang="pl-PL" b="1" dirty="0"/>
              <a:t>K</a:t>
            </a:r>
            <a:r>
              <a:rPr lang="en-US" b="1" dirty="0" err="1"/>
              <a:t>ey</a:t>
            </a:r>
            <a:r>
              <a:rPr lang="en-US" b="1" dirty="0"/>
              <a:t> points of the German energy transition vs. the European Climate Policy</a:t>
            </a:r>
            <a:endParaRPr lang="pl-PL" b="1" dirty="0"/>
          </a:p>
          <a:p>
            <a:endParaRPr lang="pl-PL" b="1" dirty="0"/>
          </a:p>
          <a:p>
            <a:r>
              <a:rPr lang="en-US" dirty="0"/>
              <a:t>- </a:t>
            </a:r>
            <a:r>
              <a:rPr lang="en-US" b="1" dirty="0"/>
              <a:t>Fit For 55: </a:t>
            </a:r>
            <a:r>
              <a:rPr lang="en-US" dirty="0"/>
              <a:t>the EU has set itself the binding target of achieving climate neutrality by 2050. By 2030, emissions are to be reduced by</a:t>
            </a:r>
            <a:r>
              <a:rPr lang="en-US" b="1" dirty="0"/>
              <a:t> </a:t>
            </a:r>
            <a:r>
              <a:rPr lang="en-US" dirty="0"/>
              <a:t>at least 55 per cent</a:t>
            </a:r>
            <a:r>
              <a:rPr lang="en-US" b="1" dirty="0"/>
              <a:t> </a:t>
            </a:r>
            <a:r>
              <a:rPr lang="en-US" dirty="0"/>
              <a:t>. Globally, it is important to align development, economic, financial, energy and transport policies with climate protection goals</a:t>
            </a:r>
            <a:br>
              <a:rPr lang="en-US" dirty="0"/>
            </a:br>
            <a:br>
              <a:rPr lang="en-US" dirty="0"/>
            </a:br>
            <a:endParaRPr lang="en-US" dirty="0"/>
          </a:p>
          <a:p>
            <a:r>
              <a:rPr lang="en-US" b="1" dirty="0"/>
              <a:t>Germany:</a:t>
            </a:r>
            <a:endParaRPr lang="pl-PL" b="1" dirty="0"/>
          </a:p>
          <a:p>
            <a:endParaRPr lang="pl-PL" b="1" dirty="0"/>
          </a:p>
          <a:p>
            <a:r>
              <a:rPr lang="en-US" dirty="0"/>
              <a:t>With the </a:t>
            </a:r>
            <a:r>
              <a:rPr lang="en-US" b="1" dirty="0"/>
              <a:t>Renewable Energy Sources Act (EEG)</a:t>
            </a:r>
            <a:r>
              <a:rPr lang="en-US" dirty="0"/>
              <a:t> 2023, the German government has consistently</a:t>
            </a:r>
            <a:r>
              <a:rPr lang="en-US" b="1" dirty="0"/>
              <a:t> aligned</a:t>
            </a:r>
            <a:r>
              <a:rPr lang="en-US" dirty="0"/>
              <a:t> the expansion of renewable energies with the </a:t>
            </a:r>
            <a:r>
              <a:rPr lang="en-US" b="1" dirty="0"/>
              <a:t>goal of the </a:t>
            </a:r>
            <a:r>
              <a:rPr lang="en-US" b="1" dirty="0">
                <a:hlinkClick r:id="rId3"/>
              </a:rPr>
              <a:t>Paris Climate Protection Agreement</a:t>
            </a:r>
            <a:r>
              <a:rPr lang="en-US" dirty="0"/>
              <a:t>. This means reducing the global temperature rise to 1.5 degrees Celsius compared to the pre-industrial age.</a:t>
            </a:r>
            <a:br>
              <a:rPr lang="en-US" dirty="0"/>
            </a:br>
            <a:endParaRPr lang="en-US" dirty="0"/>
          </a:p>
          <a:p>
            <a:r>
              <a:rPr lang="en-US" dirty="0"/>
              <a:t>- According to the EEG, </a:t>
            </a:r>
            <a:r>
              <a:rPr lang="en-US" b="1" dirty="0"/>
              <a:t>renewable energies</a:t>
            </a:r>
            <a:r>
              <a:rPr lang="en-US" dirty="0"/>
              <a:t> should cover </a:t>
            </a:r>
            <a:r>
              <a:rPr lang="en-US" b="1" dirty="0"/>
              <a:t>at least 80 per cent of German electricity consumption by 2030</a:t>
            </a:r>
            <a:r>
              <a:rPr lang="en-US" dirty="0"/>
              <a:t> - twice as much as in 2021. The higher electricity demand due to the increasing electrification of industrial processes, heat generation and transport is already included in the expansion targets for solar and wind energy.</a:t>
            </a:r>
            <a:br>
              <a:rPr lang="en-US" dirty="0"/>
            </a:br>
            <a:endParaRPr lang="en-US" dirty="0"/>
          </a:p>
          <a:p>
            <a:r>
              <a:rPr lang="en-US" dirty="0"/>
              <a:t>- </a:t>
            </a:r>
            <a:r>
              <a:rPr lang="en-US" b="1" dirty="0"/>
              <a:t>The measures are working:</a:t>
            </a:r>
            <a:r>
              <a:rPr lang="en-US" dirty="0"/>
              <a:t> In 2023, </a:t>
            </a:r>
            <a:r>
              <a:rPr lang="en-US" b="1" dirty="0"/>
              <a:t>almost 60 per cent of electricity in Germany came from renewable energies</a:t>
            </a:r>
            <a:r>
              <a:rPr lang="en-US" dirty="0"/>
              <a:t> for the first time . This means that with the dynamic expansion of solar and wind power plants, the target of the full 80 per cent is already in sight.</a:t>
            </a:r>
          </a:p>
          <a:p>
            <a:endParaRPr lang="pl-PL" dirty="0"/>
          </a:p>
        </p:txBody>
      </p:sp>
      <p:sp>
        <p:nvSpPr>
          <p:cNvPr id="4" name="Symbol zastępczy stopki 3">
            <a:extLst>
              <a:ext uri="{FF2B5EF4-FFF2-40B4-BE49-F238E27FC236}">
                <a16:creationId xmlns:a16="http://schemas.microsoft.com/office/drawing/2014/main" id="{EA41358D-8C42-9BEE-840E-E7D5ABDC2193}"/>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088041D8-63C1-6B9E-465C-AAC1FD8E84C5}"/>
              </a:ext>
            </a:extLst>
          </p:cNvPr>
          <p:cNvSpPr>
            <a:spLocks noGrp="1"/>
          </p:cNvSpPr>
          <p:nvPr>
            <p:ph type="sldNum" sz="quarter" idx="5"/>
          </p:nvPr>
        </p:nvSpPr>
        <p:spPr/>
        <p:txBody>
          <a:bodyPr/>
          <a:lstStyle/>
          <a:p>
            <a:fld id="{7B1DC7EC-CB42-4039-99BE-CE5B5F25E871}" type="slidenum">
              <a:rPr lang="de-DE" smtClean="0"/>
              <a:t>5</a:t>
            </a:fld>
            <a:endParaRPr lang="de-DE" dirty="0"/>
          </a:p>
        </p:txBody>
      </p:sp>
    </p:spTree>
    <p:extLst>
      <p:ext uri="{BB962C8B-B14F-4D97-AF65-F5344CB8AC3E}">
        <p14:creationId xmlns:p14="http://schemas.microsoft.com/office/powerpoint/2010/main" val="4132580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de-DE" dirty="0"/>
              <a:t>German Energy Mix 2024 – (source </a:t>
            </a:r>
            <a:r>
              <a:rPr lang="de-DE" dirty="0" err="1"/>
              <a:t>Frauenhofer</a:t>
            </a:r>
            <a:r>
              <a:rPr lang="de-DE" dirty="0"/>
              <a:t> ISE 2024)</a:t>
            </a:r>
          </a:p>
          <a:p>
            <a:r>
              <a:rPr lang="de-DE" dirty="0"/>
              <a:t>35% - Wind, 16% -</a:t>
            </a:r>
            <a:r>
              <a:rPr lang="de-DE" dirty="0" err="1"/>
              <a:t>Photovoltaics</a:t>
            </a:r>
            <a:r>
              <a:rPr lang="de-DE" dirty="0"/>
              <a:t>, 10% -</a:t>
            </a:r>
            <a:r>
              <a:rPr lang="de-DE" dirty="0" err="1"/>
              <a:t>Biomass</a:t>
            </a:r>
            <a:r>
              <a:rPr lang="de-DE" dirty="0"/>
              <a:t>, 5% - Hydropower, 16% - Lignite, 12%-Natural Gas, 6%-Hard </a:t>
            </a:r>
            <a:r>
              <a:rPr lang="de-DE" dirty="0" err="1"/>
              <a:t>coal</a:t>
            </a:r>
            <a:endParaRPr lang="de-DE" dirty="0"/>
          </a:p>
          <a:p>
            <a:endParaRPr lang="de-DE" dirty="0"/>
          </a:p>
          <a:p>
            <a:r>
              <a:rPr lang="de-DE" dirty="0"/>
              <a:t>German Energy Mix 2030 – (source DIW Berlin: Startseite)</a:t>
            </a:r>
          </a:p>
          <a:p>
            <a:r>
              <a:rPr lang="de-DE" dirty="0"/>
              <a:t>47% - Wind, 27% - </a:t>
            </a:r>
            <a:r>
              <a:rPr lang="de-DE" dirty="0" err="1"/>
              <a:t>Photovoltaics</a:t>
            </a:r>
            <a:r>
              <a:rPr lang="de-DE" dirty="0"/>
              <a:t>, 3%- </a:t>
            </a:r>
            <a:r>
              <a:rPr lang="de-DE" dirty="0" err="1"/>
              <a:t>Biomass</a:t>
            </a:r>
            <a:r>
              <a:rPr lang="de-DE" dirty="0"/>
              <a:t>, 3% - Hydropower, 20% - Fossil</a:t>
            </a:r>
          </a:p>
          <a:p>
            <a:endParaRPr lang="de-DE" dirty="0"/>
          </a:p>
        </p:txBody>
      </p:sp>
      <p:sp>
        <p:nvSpPr>
          <p:cNvPr id="4" name="Symbol zastępczy stopki 3"/>
          <p:cNvSpPr>
            <a:spLocks noGrp="1"/>
          </p:cNvSpPr>
          <p:nvPr>
            <p:ph type="ftr" sz="quarter" idx="4"/>
          </p:nvPr>
        </p:nvSpPr>
        <p:spPr/>
        <p:txBody>
          <a:bodyPr/>
          <a:lstStyle/>
          <a:p>
            <a:endParaRPr lang="de-DE" dirty="0"/>
          </a:p>
        </p:txBody>
      </p:sp>
      <p:sp>
        <p:nvSpPr>
          <p:cNvPr id="5" name="Symbol zastępczy numeru slajdu 4"/>
          <p:cNvSpPr>
            <a:spLocks noGrp="1"/>
          </p:cNvSpPr>
          <p:nvPr>
            <p:ph type="sldNum" sz="quarter" idx="5"/>
          </p:nvPr>
        </p:nvSpPr>
        <p:spPr/>
        <p:txBody>
          <a:bodyPr/>
          <a:lstStyle/>
          <a:p>
            <a:fld id="{7B1DC7EC-CB42-4039-99BE-CE5B5F25E871}" type="slidenum">
              <a:rPr lang="de-DE" smtClean="0"/>
              <a:t>6</a:t>
            </a:fld>
            <a:endParaRPr lang="de-DE" dirty="0"/>
          </a:p>
        </p:txBody>
      </p:sp>
    </p:spTree>
    <p:extLst>
      <p:ext uri="{BB962C8B-B14F-4D97-AF65-F5344CB8AC3E}">
        <p14:creationId xmlns:p14="http://schemas.microsoft.com/office/powerpoint/2010/main" val="307215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CD8F0-6AD7-42A9-A8CB-31BF65A10BA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91D609A5-8A02-9451-3EF0-12CA91EC8B5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A1AC23E-2DFF-2FEE-31D0-46C6247112E5}"/>
              </a:ext>
            </a:extLst>
          </p:cNvPr>
          <p:cNvSpPr>
            <a:spLocks noGrp="1"/>
          </p:cNvSpPr>
          <p:nvPr>
            <p:ph type="body" idx="1"/>
          </p:nvPr>
        </p:nvSpPr>
        <p:spPr/>
        <p:txBody>
          <a:bodyPr/>
          <a:lstStyle/>
          <a:p>
            <a:r>
              <a:rPr lang="en-US" b="1" dirty="0"/>
              <a:t>Expansion of renewable energies</a:t>
            </a:r>
            <a:br>
              <a:rPr lang="en-US" dirty="0"/>
            </a:br>
            <a:endParaRPr lang="en-US" dirty="0"/>
          </a:p>
          <a:p>
            <a:r>
              <a:rPr lang="en-US" dirty="0"/>
              <a:t>- In order to achieve the climate targets, the German government has </a:t>
            </a:r>
            <a:r>
              <a:rPr lang="en-US" b="1" dirty="0">
                <a:hlinkClick r:id="rId3"/>
              </a:rPr>
              <a:t>significantly accelerated</a:t>
            </a:r>
            <a:r>
              <a:rPr lang="en-US" dirty="0"/>
              <a:t> the </a:t>
            </a:r>
            <a:r>
              <a:rPr lang="en-US" b="1" dirty="0">
                <a:hlinkClick r:id="rId3"/>
              </a:rPr>
              <a:t>expansion of wind and solar power plants</a:t>
            </a:r>
            <a:r>
              <a:rPr lang="en-US" dirty="0"/>
              <a:t>. The foundations for this have been laid with various laws and support packages (the </a:t>
            </a:r>
            <a:r>
              <a:rPr lang="en-US" dirty="0">
                <a:hlinkClick r:id="rId4"/>
              </a:rPr>
              <a:t>Wind on Land</a:t>
            </a:r>
            <a:r>
              <a:rPr lang="en-US" dirty="0"/>
              <a:t> </a:t>
            </a:r>
            <a:r>
              <a:rPr lang="en-US" dirty="0">
                <a:hlinkClick r:id="rId5"/>
              </a:rPr>
              <a:t>Act</a:t>
            </a:r>
            <a:r>
              <a:rPr lang="en-US" dirty="0"/>
              <a:t> and the </a:t>
            </a:r>
            <a:r>
              <a:rPr lang="en-US" dirty="0">
                <a:hlinkClick r:id="rId5"/>
              </a:rPr>
              <a:t>Wind Energy at Sea Act</a:t>
            </a:r>
            <a:r>
              <a:rPr lang="en-US" dirty="0"/>
              <a:t>, the first </a:t>
            </a:r>
            <a:r>
              <a:rPr lang="en-US" dirty="0">
                <a:hlinkClick r:id="rId6"/>
              </a:rPr>
              <a:t>solar package </a:t>
            </a:r>
            <a:r>
              <a:rPr lang="en-US" dirty="0"/>
              <a:t>and several amendments to the Energy Industry Act; </a:t>
            </a:r>
            <a:r>
              <a:rPr lang="en-US" dirty="0">
                <a:hlinkClick r:id="rId3"/>
              </a:rPr>
              <a:t>Pact for Accelerated Planning and Approval</a:t>
            </a:r>
            <a:r>
              <a:rPr lang="en-US" dirty="0"/>
              <a:t> - the pace for the expansion of renewable energies is thus being increased).</a:t>
            </a:r>
            <a:br>
              <a:rPr lang="en-US" dirty="0"/>
            </a:br>
            <a:endParaRPr lang="en-US" dirty="0"/>
          </a:p>
          <a:p>
            <a:r>
              <a:rPr lang="en-US" dirty="0"/>
              <a:t>- In the first half of 2024, for example, significantly more permits were issued for new wind turbines. </a:t>
            </a:r>
            <a:r>
              <a:rPr lang="en-US" b="1" dirty="0"/>
              <a:t>The </a:t>
            </a:r>
            <a:r>
              <a:rPr lang="en-US" b="1" dirty="0">
                <a:hlinkClick r:id="rId7"/>
              </a:rPr>
              <a:t>number of approvals in the wind energy sector almost doubled</a:t>
            </a:r>
            <a:r>
              <a:rPr lang="en-US" dirty="0"/>
              <a:t> in </a:t>
            </a:r>
            <a:r>
              <a:rPr lang="en-US" b="1" dirty="0"/>
              <a:t>2023 </a:t>
            </a:r>
            <a:r>
              <a:rPr lang="en-US" dirty="0"/>
              <a:t>- and that in just one year. In concrete figures, this means that almost 8,000 megawatts of wind capacity were approved in 2023, compared to just over 4,000 megawatts in 2021 and 2022. With the accelerated pace of expansion, projects are being approved on average four months faster than a year ago.</a:t>
            </a:r>
            <a:br>
              <a:rPr lang="en-US" dirty="0"/>
            </a:br>
            <a:endParaRPr lang="en-US" dirty="0"/>
          </a:p>
          <a:p>
            <a:r>
              <a:rPr lang="en-US" dirty="0"/>
              <a:t>- The </a:t>
            </a:r>
            <a:r>
              <a:rPr lang="en-US" b="1" dirty="0"/>
              <a:t>expansion of solar energy is</a:t>
            </a:r>
            <a:r>
              <a:rPr lang="en-US" dirty="0"/>
              <a:t> also </a:t>
            </a:r>
            <a:r>
              <a:rPr lang="en-US" b="1" dirty="0"/>
              <a:t>booming</a:t>
            </a:r>
            <a:r>
              <a:rPr lang="en-US" dirty="0"/>
              <a:t>: photovoltaic systems the size of 34 soccer pitches are currently being installed in Germany every day. This means that the expansion target for photovoltaics set out in the Renewable Energy Sources Act for the whole of 2024 - a total of 88 gigawatts - was already reached at the beginning of May.</a:t>
            </a:r>
            <a:br>
              <a:rPr lang="en-US" dirty="0"/>
            </a:br>
            <a:r>
              <a:rPr lang="en-US" b="1" dirty="0"/>
              <a:t>Hydrogen ramp-up:</a:t>
            </a:r>
            <a:r>
              <a:rPr lang="en-US" dirty="0"/>
              <a:t> Green hydrogen is the key to an energy supply without CO2 emissions. The gas, which is produced using solar and wind energy, is set to be a key energy source in the future to make Germany climate-neutral by 2045.</a:t>
            </a:r>
            <a:br>
              <a:rPr lang="en-US" dirty="0"/>
            </a:br>
            <a:endParaRPr lang="en-US" dirty="0"/>
          </a:p>
          <a:p>
            <a:r>
              <a:rPr lang="en-US" dirty="0"/>
              <a:t>- Import strategy: in order to reduce</a:t>
            </a:r>
            <a:r>
              <a:rPr lang="pl-PL" baseline="-25000" dirty="0"/>
              <a:t> </a:t>
            </a:r>
            <a:r>
              <a:rPr lang="en-US" dirty="0"/>
              <a:t>emissions</a:t>
            </a:r>
            <a:r>
              <a:rPr lang="pl-PL" dirty="0"/>
              <a:t> of CO2</a:t>
            </a:r>
            <a:r>
              <a:rPr lang="en-US" dirty="0"/>
              <a:t> in the near future, considerable quantities of hydrogen will have to be imported for the time being from the end of this decade. The German government is working on establishing a viable hydrogen market (South and West Africa and Australia)</a:t>
            </a:r>
            <a:br>
              <a:rPr lang="en-US" dirty="0"/>
            </a:br>
            <a:endParaRPr lang="en-US" dirty="0"/>
          </a:p>
          <a:p>
            <a:r>
              <a:rPr lang="en-US" dirty="0"/>
              <a:t>- A hydrogen network with more than 1,800 kilometers of old, converted and new pipelines is to be created by 2027/2028</a:t>
            </a:r>
            <a:br>
              <a:rPr lang="en-US" dirty="0"/>
            </a:br>
            <a:endParaRPr lang="en-US" dirty="0"/>
          </a:p>
          <a:p>
            <a:endParaRPr lang="pl-PL" dirty="0"/>
          </a:p>
          <a:p>
            <a:pPr marL="342900" lvl="0" indent="-342900">
              <a:buSzPts val="1000"/>
              <a:buFont typeface="Symbol" panose="05050102010706020507" pitchFamily="18" charset="2"/>
              <a:buChar char=""/>
              <a:tabLst>
                <a:tab pos="457200" algn="l"/>
              </a:tabLst>
            </a:pPr>
            <a:r>
              <a:rPr lang="pl-PL" sz="1800" dirty="0">
                <a:effectLst/>
                <a:latin typeface="Aptos" panose="020B0004020202020204" pitchFamily="34" charset="0"/>
                <a:ea typeface="Times New Roman" panose="02020603050405020304" pitchFamily="18" charset="0"/>
                <a:cs typeface="Aptos" panose="020B0004020202020204" pitchFamily="34" charset="0"/>
              </a:rPr>
              <a:t>At the end of 2023, Germany </a:t>
            </a:r>
            <a:r>
              <a:rPr lang="pl-PL" sz="1800" dirty="0" err="1">
                <a:effectLst/>
                <a:latin typeface="Aptos" panose="020B0004020202020204" pitchFamily="34" charset="0"/>
                <a:ea typeface="Times New Roman" panose="02020603050405020304" pitchFamily="18" charset="0"/>
                <a:cs typeface="Aptos" panose="020B0004020202020204" pitchFamily="34" charset="0"/>
              </a:rPr>
              <a:t>had</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photovoltaic</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systems</a:t>
            </a:r>
            <a:r>
              <a:rPr lang="pl-PL" sz="1800" dirty="0">
                <a:effectLst/>
                <a:latin typeface="Aptos" panose="020B0004020202020204" pitchFamily="34" charset="0"/>
                <a:ea typeface="Times New Roman" panose="02020603050405020304" pitchFamily="18" charset="0"/>
                <a:cs typeface="Aptos" panose="020B0004020202020204" pitchFamily="34" charset="0"/>
              </a:rPr>
              <a:t> with a </a:t>
            </a:r>
            <a:r>
              <a:rPr lang="pl-PL" sz="1800" dirty="0" err="1">
                <a:effectLst/>
                <a:latin typeface="Aptos" panose="020B0004020202020204" pitchFamily="34" charset="0"/>
                <a:ea typeface="Times New Roman" panose="02020603050405020304" pitchFamily="18" charset="0"/>
                <a:cs typeface="Aptos" panose="020B0004020202020204" pitchFamily="34" charset="0"/>
              </a:rPr>
              <a:t>total</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output</a:t>
            </a:r>
            <a:r>
              <a:rPr lang="pl-PL" sz="1800" dirty="0">
                <a:effectLst/>
                <a:latin typeface="Aptos" panose="020B0004020202020204" pitchFamily="34" charset="0"/>
                <a:ea typeface="Times New Roman" panose="02020603050405020304" pitchFamily="18" charset="0"/>
                <a:cs typeface="Aptos" panose="020B0004020202020204" pitchFamily="34" charset="0"/>
              </a:rPr>
              <a:t> of </a:t>
            </a:r>
            <a:r>
              <a:rPr lang="pl-PL" sz="1800" dirty="0" err="1">
                <a:effectLst/>
                <a:latin typeface="Aptos" panose="020B0004020202020204" pitchFamily="34" charset="0"/>
                <a:ea typeface="Times New Roman" panose="02020603050405020304" pitchFamily="18" charset="0"/>
                <a:cs typeface="Aptos" panose="020B0004020202020204" pitchFamily="34" charset="0"/>
              </a:rPr>
              <a:t>over</a:t>
            </a:r>
            <a:r>
              <a:rPr lang="pl-PL" sz="1800" dirty="0">
                <a:effectLst/>
                <a:latin typeface="Aptos" panose="020B0004020202020204" pitchFamily="34" charset="0"/>
                <a:ea typeface="Times New Roman" panose="02020603050405020304" pitchFamily="18" charset="0"/>
                <a:cs typeface="Aptos" panose="020B0004020202020204" pitchFamily="34" charset="0"/>
              </a:rPr>
              <a:t> 80 </a:t>
            </a:r>
            <a:r>
              <a:rPr lang="pl-PL" sz="1800" dirty="0" err="1">
                <a:effectLst/>
                <a:latin typeface="Aptos" panose="020B0004020202020204" pitchFamily="34" charset="0"/>
                <a:ea typeface="Times New Roman" panose="02020603050405020304" pitchFamily="18" charset="0"/>
                <a:cs typeface="Aptos" panose="020B0004020202020204" pitchFamily="34" charset="0"/>
              </a:rPr>
              <a:t>gigawatts</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a:effectLst/>
                <a:latin typeface="Aptos" panose="020B0004020202020204" pitchFamily="34" charset="0"/>
                <a:ea typeface="Times New Roman" panose="02020603050405020304" pitchFamily="18" charset="0"/>
                <a:cs typeface="Aptos" panose="020B0004020202020204" pitchFamily="34" charset="0"/>
              </a:rPr>
              <a:t>This </a:t>
            </a:r>
            <a:r>
              <a:rPr lang="de-DE" sz="1800" dirty="0" err="1">
                <a:effectLst/>
                <a:latin typeface="Aptos" panose="020B0004020202020204" pitchFamily="34" charset="0"/>
                <a:ea typeface="Times New Roman" panose="02020603050405020304" pitchFamily="18" charset="0"/>
                <a:cs typeface="Aptos" panose="020B0004020202020204" pitchFamily="34" charset="0"/>
              </a:rPr>
              <a:t>corresponds</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to</a:t>
            </a:r>
            <a:r>
              <a:rPr lang="de-DE" sz="1800" dirty="0">
                <a:effectLst/>
                <a:latin typeface="Aptos" panose="020B0004020202020204" pitchFamily="34" charset="0"/>
                <a:ea typeface="Times New Roman" panose="02020603050405020304" pitchFamily="18" charset="0"/>
                <a:cs typeface="Aptos" panose="020B0004020202020204" pitchFamily="34" charset="0"/>
              </a:rPr>
              <a:t> an </a:t>
            </a:r>
            <a:r>
              <a:rPr lang="de-DE" sz="1800" dirty="0" err="1">
                <a:effectLst/>
                <a:latin typeface="Aptos" panose="020B0004020202020204" pitchFamily="34" charset="0"/>
                <a:ea typeface="Times New Roman" panose="02020603050405020304" pitchFamily="18" charset="0"/>
                <a:cs typeface="Aptos" panose="020B0004020202020204" pitchFamily="34" charset="0"/>
              </a:rPr>
              <a:t>increase</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of</a:t>
            </a:r>
            <a:r>
              <a:rPr lang="de-DE" sz="1800" dirty="0">
                <a:effectLst/>
                <a:latin typeface="Aptos" panose="020B0004020202020204" pitchFamily="34" charset="0"/>
                <a:ea typeface="Times New Roman" panose="02020603050405020304" pitchFamily="18" charset="0"/>
                <a:cs typeface="Aptos" panose="020B0004020202020204" pitchFamily="34" charset="0"/>
              </a:rPr>
              <a:t> 20 per </a:t>
            </a:r>
            <a:r>
              <a:rPr lang="de-DE" sz="1800" dirty="0" err="1">
                <a:effectLst/>
                <a:latin typeface="Aptos" panose="020B0004020202020204" pitchFamily="34" charset="0"/>
                <a:ea typeface="Times New Roman" panose="02020603050405020304" pitchFamily="18" charset="0"/>
                <a:cs typeface="Aptos" panose="020B0004020202020204" pitchFamily="34" charset="0"/>
              </a:rPr>
              <a:t>cent</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compared</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to</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the</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previous</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year</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a:effectLst/>
                <a:latin typeface="Aptos" panose="020B0004020202020204" pitchFamily="34" charset="0"/>
                <a:ea typeface="Times New Roman" panose="02020603050405020304" pitchFamily="18" charset="0"/>
                <a:cs typeface="Aptos" panose="020B0004020202020204" pitchFamily="34" charset="0"/>
              </a:rPr>
              <a:t>By 2030, the </a:t>
            </a:r>
            <a:r>
              <a:rPr lang="pl-PL" sz="1800" dirty="0" err="1">
                <a:effectLst/>
                <a:latin typeface="Aptos" panose="020B0004020202020204" pitchFamily="34" charset="0"/>
                <a:ea typeface="Times New Roman" panose="02020603050405020304" pitchFamily="18" charset="0"/>
                <a:cs typeface="Aptos" panose="020B0004020202020204" pitchFamily="34" charset="0"/>
              </a:rPr>
              <a:t>capacity</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is</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expected</a:t>
            </a:r>
            <a:r>
              <a:rPr lang="pl-PL" sz="1800" dirty="0">
                <a:effectLst/>
                <a:latin typeface="Aptos" panose="020B0004020202020204" pitchFamily="34" charset="0"/>
                <a:ea typeface="Times New Roman" panose="02020603050405020304" pitchFamily="18" charset="0"/>
                <a:cs typeface="Aptos" panose="020B0004020202020204" pitchFamily="34" charset="0"/>
              </a:rPr>
              <a:t> to </a:t>
            </a:r>
            <a:r>
              <a:rPr lang="pl-PL" sz="1800" dirty="0" err="1">
                <a:effectLst/>
                <a:latin typeface="Aptos" panose="020B0004020202020204" pitchFamily="34" charset="0"/>
                <a:ea typeface="Times New Roman" panose="02020603050405020304" pitchFamily="18" charset="0"/>
                <a:cs typeface="Aptos" panose="020B0004020202020204" pitchFamily="34" charset="0"/>
              </a:rPr>
              <a:t>increase</a:t>
            </a:r>
            <a:r>
              <a:rPr lang="pl-PL" sz="1800" dirty="0">
                <a:effectLst/>
                <a:latin typeface="Aptos" panose="020B0004020202020204" pitchFamily="34" charset="0"/>
                <a:ea typeface="Times New Roman" panose="02020603050405020304" pitchFamily="18" charset="0"/>
                <a:cs typeface="Aptos" panose="020B0004020202020204" pitchFamily="34" charset="0"/>
              </a:rPr>
              <a:t> to 215 </a:t>
            </a:r>
            <a:r>
              <a:rPr lang="pl-PL" sz="1800" dirty="0" err="1">
                <a:effectLst/>
                <a:latin typeface="Aptos" panose="020B0004020202020204" pitchFamily="34" charset="0"/>
                <a:ea typeface="Times New Roman" panose="02020603050405020304" pitchFamily="18" charset="0"/>
                <a:cs typeface="Aptos" panose="020B0004020202020204" pitchFamily="34" charset="0"/>
              </a:rPr>
              <a:t>gigawatts</a:t>
            </a:r>
            <a:r>
              <a:rPr lang="pl-PL" sz="1800" dirty="0">
                <a:effectLst/>
                <a:latin typeface="Aptos" panose="020B0004020202020204" pitchFamily="34" charset="0"/>
                <a:ea typeface="Times New Roman" panose="02020603050405020304" pitchFamily="18" charset="0"/>
                <a:cs typeface="Aptos" panose="020B0004020202020204" pitchFamily="34" charset="0"/>
              </a:rPr>
              <a:t> and </a:t>
            </a:r>
            <a:r>
              <a:rPr lang="pl-PL" sz="1800" dirty="0" err="1">
                <a:effectLst/>
                <a:latin typeface="Aptos" panose="020B0004020202020204" pitchFamily="34" charset="0"/>
                <a:ea typeface="Times New Roman" panose="02020603050405020304" pitchFamily="18" charset="0"/>
                <a:cs typeface="Aptos" panose="020B0004020202020204" pitchFamily="34" charset="0"/>
              </a:rPr>
              <a:t>even</a:t>
            </a:r>
            <a:r>
              <a:rPr lang="pl-PL" sz="1800" dirty="0">
                <a:effectLst/>
                <a:latin typeface="Aptos" panose="020B0004020202020204" pitchFamily="34" charset="0"/>
                <a:ea typeface="Times New Roman" panose="02020603050405020304" pitchFamily="18" charset="0"/>
                <a:cs typeface="Aptos" panose="020B0004020202020204" pitchFamily="34" charset="0"/>
              </a:rPr>
              <a:t> to 400 </a:t>
            </a:r>
            <a:r>
              <a:rPr lang="pl-PL" sz="1800" dirty="0" err="1">
                <a:effectLst/>
                <a:latin typeface="Aptos" panose="020B0004020202020204" pitchFamily="34" charset="0"/>
                <a:ea typeface="Times New Roman" panose="02020603050405020304" pitchFamily="18" charset="0"/>
                <a:cs typeface="Aptos" panose="020B0004020202020204" pitchFamily="34" charset="0"/>
              </a:rPr>
              <a:t>gigawatts</a:t>
            </a:r>
            <a:r>
              <a:rPr lang="pl-PL" sz="1800" dirty="0">
                <a:effectLst/>
                <a:latin typeface="Aptos" panose="020B0004020202020204" pitchFamily="34" charset="0"/>
                <a:ea typeface="Times New Roman" panose="02020603050405020304" pitchFamily="18" charset="0"/>
                <a:cs typeface="Aptos" panose="020B0004020202020204" pitchFamily="34" charset="0"/>
              </a:rPr>
              <a:t> by 2040.</a:t>
            </a:r>
            <a:endParaRPr lang="pl-P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SzPts val="1000"/>
              <a:buFont typeface="Symbol" panose="05050102010706020507" pitchFamily="18" charset="2"/>
              <a:buChar char=""/>
              <a:tabLst>
                <a:tab pos="457200" algn="l"/>
              </a:tabLst>
            </a:pPr>
            <a:r>
              <a:rPr lang="de-DE" sz="1800" dirty="0" err="1">
                <a:effectLst/>
                <a:latin typeface="Aptos" panose="020B0004020202020204" pitchFamily="34" charset="0"/>
                <a:ea typeface="Times New Roman" panose="02020603050405020304" pitchFamily="18" charset="0"/>
                <a:cs typeface="Aptos" panose="020B0004020202020204" pitchFamily="34" charset="0"/>
              </a:rPr>
              <a:t>Photovoltaic</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systems</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are</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politically</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less</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controversial</a:t>
            </a:r>
            <a:r>
              <a:rPr lang="de-DE" sz="1800" dirty="0">
                <a:effectLst/>
                <a:latin typeface="Aptos" panose="020B0004020202020204" pitchFamily="34" charset="0"/>
                <a:ea typeface="Times New Roman" panose="02020603050405020304" pitchFamily="18" charset="0"/>
                <a:cs typeface="Aptos" panose="020B0004020202020204" pitchFamily="34" charset="0"/>
              </a:rPr>
              <a:t> and </a:t>
            </a:r>
            <a:r>
              <a:rPr lang="de-DE" sz="1800" dirty="0" err="1">
                <a:effectLst/>
                <a:latin typeface="Aptos" panose="020B0004020202020204" pitchFamily="34" charset="0"/>
                <a:ea typeface="Times New Roman" panose="02020603050405020304" pitchFamily="18" charset="0"/>
                <a:cs typeface="Aptos" panose="020B0004020202020204" pitchFamily="34" charset="0"/>
              </a:rPr>
              <a:t>less</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bureaucratic</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de-DE" sz="1800" dirty="0" err="1">
                <a:effectLst/>
                <a:latin typeface="Aptos" panose="020B0004020202020204" pitchFamily="34" charset="0"/>
                <a:ea typeface="Times New Roman" panose="02020603050405020304" pitchFamily="18" charset="0"/>
                <a:cs typeface="Aptos" panose="020B0004020202020204" pitchFamily="34" charset="0"/>
              </a:rPr>
              <a:t>than</a:t>
            </a:r>
            <a:r>
              <a:rPr lang="de-DE" sz="1800" dirty="0">
                <a:effectLst/>
                <a:latin typeface="Aptos" panose="020B0004020202020204" pitchFamily="34" charset="0"/>
                <a:ea typeface="Times New Roman" panose="02020603050405020304" pitchFamily="18" charset="0"/>
                <a:cs typeface="Aptos" panose="020B0004020202020204" pitchFamily="34" charset="0"/>
              </a:rPr>
              <a:t> wind </a:t>
            </a:r>
            <a:r>
              <a:rPr lang="de-DE" sz="1800" dirty="0" err="1">
                <a:effectLst/>
                <a:latin typeface="Aptos" panose="020B0004020202020204" pitchFamily="34" charset="0"/>
                <a:ea typeface="Times New Roman" panose="02020603050405020304" pitchFamily="18" charset="0"/>
                <a:cs typeface="Aptos" panose="020B0004020202020204" pitchFamily="34" charset="0"/>
              </a:rPr>
              <a:t>farms</a:t>
            </a:r>
            <a:r>
              <a:rPr lang="de-DE"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This</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is</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why</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expansion</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is</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proceeding</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comparatively</a:t>
            </a:r>
            <a:r>
              <a:rPr lang="pl-PL" sz="1800" dirty="0">
                <a:effectLst/>
                <a:latin typeface="Aptos" panose="020B0004020202020204" pitchFamily="34" charset="0"/>
                <a:ea typeface="Times New Roman" panose="02020603050405020304" pitchFamily="18" charset="0"/>
                <a:cs typeface="Aptos" panose="020B0004020202020204" pitchFamily="34" charset="0"/>
              </a:rPr>
              <a:t> </a:t>
            </a:r>
            <a:r>
              <a:rPr lang="pl-PL" sz="1800" dirty="0" err="1">
                <a:effectLst/>
                <a:latin typeface="Aptos" panose="020B0004020202020204" pitchFamily="34" charset="0"/>
                <a:ea typeface="Times New Roman" panose="02020603050405020304" pitchFamily="18" charset="0"/>
                <a:cs typeface="Aptos" panose="020B0004020202020204" pitchFamily="34" charset="0"/>
              </a:rPr>
              <a:t>quickly</a:t>
            </a:r>
            <a:r>
              <a:rPr lang="pl-PL" sz="1800" dirty="0">
                <a:effectLst/>
                <a:latin typeface="Aptos" panose="020B0004020202020204" pitchFamily="34" charset="0"/>
                <a:ea typeface="Times New Roman" panose="02020603050405020304" pitchFamily="18" charset="0"/>
                <a:cs typeface="Aptos" panose="020B0004020202020204" pitchFamily="34" charset="0"/>
              </a:rPr>
              <a:t>.</a:t>
            </a:r>
            <a:endParaRPr lang="pl-PL" sz="1800" dirty="0">
              <a:effectLst/>
              <a:latin typeface="Aptos" panose="020B0004020202020204" pitchFamily="34" charset="0"/>
              <a:ea typeface="Aptos" panose="020B0004020202020204" pitchFamily="34" charset="0"/>
              <a:cs typeface="Aptos" panose="020B0004020202020204" pitchFamily="34" charset="0"/>
            </a:endParaRPr>
          </a:p>
          <a:p>
            <a:endParaRPr lang="pl-PL" dirty="0"/>
          </a:p>
        </p:txBody>
      </p:sp>
      <p:sp>
        <p:nvSpPr>
          <p:cNvPr id="4" name="Symbol zastępczy stopki 3">
            <a:extLst>
              <a:ext uri="{FF2B5EF4-FFF2-40B4-BE49-F238E27FC236}">
                <a16:creationId xmlns:a16="http://schemas.microsoft.com/office/drawing/2014/main" id="{6849661B-1FE4-B64F-C7C2-8B83F9F0ACB1}"/>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5659261C-3777-FAF7-DA4E-0C1204EB29F1}"/>
              </a:ext>
            </a:extLst>
          </p:cNvPr>
          <p:cNvSpPr>
            <a:spLocks noGrp="1"/>
          </p:cNvSpPr>
          <p:nvPr>
            <p:ph type="sldNum" sz="quarter" idx="5"/>
          </p:nvPr>
        </p:nvSpPr>
        <p:spPr/>
        <p:txBody>
          <a:bodyPr/>
          <a:lstStyle/>
          <a:p>
            <a:fld id="{7B1DC7EC-CB42-4039-99BE-CE5B5F25E871}" type="slidenum">
              <a:rPr lang="de-DE" smtClean="0"/>
              <a:t>7</a:t>
            </a:fld>
            <a:endParaRPr lang="de-DE" dirty="0"/>
          </a:p>
        </p:txBody>
      </p:sp>
    </p:spTree>
    <p:extLst>
      <p:ext uri="{BB962C8B-B14F-4D97-AF65-F5344CB8AC3E}">
        <p14:creationId xmlns:p14="http://schemas.microsoft.com/office/powerpoint/2010/main" val="863799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F3CE9-72E0-1941-D5E0-D895EA5D4FF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B169659F-B80A-7AC3-1937-BD6FC3CAB06C}"/>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E5DD74B-301F-424E-5874-358DC04ED081}"/>
              </a:ext>
            </a:extLst>
          </p:cNvPr>
          <p:cNvSpPr>
            <a:spLocks noGrp="1"/>
          </p:cNvSpPr>
          <p:nvPr>
            <p:ph type="body" idx="1"/>
          </p:nvPr>
        </p:nvSpPr>
        <p:spPr/>
        <p:txBody>
          <a:bodyPr/>
          <a:lstStyle/>
          <a:p>
            <a:endParaRPr lang="pl-PL" dirty="0"/>
          </a:p>
        </p:txBody>
      </p:sp>
      <p:sp>
        <p:nvSpPr>
          <p:cNvPr id="4" name="Symbol zastępczy stopki 3">
            <a:extLst>
              <a:ext uri="{FF2B5EF4-FFF2-40B4-BE49-F238E27FC236}">
                <a16:creationId xmlns:a16="http://schemas.microsoft.com/office/drawing/2014/main" id="{49FC3615-D697-55CF-A4A0-FF2E0F847E4C}"/>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A81BB59E-8D46-914E-A181-395879A6CC53}"/>
              </a:ext>
            </a:extLst>
          </p:cNvPr>
          <p:cNvSpPr>
            <a:spLocks noGrp="1"/>
          </p:cNvSpPr>
          <p:nvPr>
            <p:ph type="sldNum" sz="quarter" idx="5"/>
          </p:nvPr>
        </p:nvSpPr>
        <p:spPr/>
        <p:txBody>
          <a:bodyPr/>
          <a:lstStyle/>
          <a:p>
            <a:fld id="{7B1DC7EC-CB42-4039-99BE-CE5B5F25E871}" type="slidenum">
              <a:rPr lang="de-DE" smtClean="0"/>
              <a:t>8</a:t>
            </a:fld>
            <a:endParaRPr lang="de-DE" dirty="0"/>
          </a:p>
        </p:txBody>
      </p:sp>
    </p:spTree>
    <p:extLst>
      <p:ext uri="{BB962C8B-B14F-4D97-AF65-F5344CB8AC3E}">
        <p14:creationId xmlns:p14="http://schemas.microsoft.com/office/powerpoint/2010/main" val="1522201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36639-C4A9-2076-77DC-7BD463C6F02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AA76694-F0C1-BE89-7A69-FEEC1933562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CEEBD36-5989-DDFD-87C2-107244117B66}"/>
              </a:ext>
            </a:extLst>
          </p:cNvPr>
          <p:cNvSpPr>
            <a:spLocks noGrp="1"/>
          </p:cNvSpPr>
          <p:nvPr>
            <p:ph type="body" idx="1"/>
          </p:nvPr>
        </p:nvSpPr>
        <p:spPr/>
        <p:txBody>
          <a:bodyPr/>
          <a:lstStyle/>
          <a:p>
            <a:r>
              <a:rPr lang="en-US" dirty="0"/>
              <a:t>0 per cent is already in sight.</a:t>
            </a:r>
          </a:p>
          <a:p>
            <a:endParaRPr lang="pl-PL" dirty="0"/>
          </a:p>
        </p:txBody>
      </p:sp>
      <p:sp>
        <p:nvSpPr>
          <p:cNvPr id="4" name="Symbol zastępczy stopki 3">
            <a:extLst>
              <a:ext uri="{FF2B5EF4-FFF2-40B4-BE49-F238E27FC236}">
                <a16:creationId xmlns:a16="http://schemas.microsoft.com/office/drawing/2014/main" id="{3A52185A-C850-343D-C2A5-AA2ED77ADC93}"/>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4560BA82-45A0-AA76-3C0A-CBB5C3D72C27}"/>
              </a:ext>
            </a:extLst>
          </p:cNvPr>
          <p:cNvSpPr>
            <a:spLocks noGrp="1"/>
          </p:cNvSpPr>
          <p:nvPr>
            <p:ph type="sldNum" sz="quarter" idx="5"/>
          </p:nvPr>
        </p:nvSpPr>
        <p:spPr/>
        <p:txBody>
          <a:bodyPr/>
          <a:lstStyle/>
          <a:p>
            <a:fld id="{7B1DC7EC-CB42-4039-99BE-CE5B5F25E871}" type="slidenum">
              <a:rPr lang="de-DE" smtClean="0"/>
              <a:t>9</a:t>
            </a:fld>
            <a:endParaRPr lang="de-DE" dirty="0"/>
          </a:p>
        </p:txBody>
      </p:sp>
    </p:spTree>
    <p:extLst>
      <p:ext uri="{BB962C8B-B14F-4D97-AF65-F5344CB8AC3E}">
        <p14:creationId xmlns:p14="http://schemas.microsoft.com/office/powerpoint/2010/main" val="526587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CAF3C-B18D-9C5E-F4A0-7D3E47A8BF5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51EC54F-2EC8-CEA7-085E-F57E099F7FA2}"/>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73FCB61-C4C3-6205-CAAD-41D5E0A01940}"/>
              </a:ext>
            </a:extLst>
          </p:cNvPr>
          <p:cNvSpPr>
            <a:spLocks noGrp="1"/>
          </p:cNvSpPr>
          <p:nvPr>
            <p:ph type="body" idx="1"/>
          </p:nvPr>
        </p:nvSpPr>
        <p:spPr/>
        <p:txBody>
          <a:bodyPr/>
          <a:lstStyle/>
          <a:p>
            <a:r>
              <a:rPr lang="en-US" dirty="0"/>
              <a:t>0 per cent is already in sight.</a:t>
            </a:r>
          </a:p>
          <a:p>
            <a:endParaRPr lang="pl-PL" dirty="0"/>
          </a:p>
        </p:txBody>
      </p:sp>
      <p:sp>
        <p:nvSpPr>
          <p:cNvPr id="4" name="Symbol zastępczy stopki 3">
            <a:extLst>
              <a:ext uri="{FF2B5EF4-FFF2-40B4-BE49-F238E27FC236}">
                <a16:creationId xmlns:a16="http://schemas.microsoft.com/office/drawing/2014/main" id="{C0E2366C-59AC-AECD-F72D-39802E59BE10}"/>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26E8F6D5-D772-7CBC-80CF-3F60B78973AD}"/>
              </a:ext>
            </a:extLst>
          </p:cNvPr>
          <p:cNvSpPr>
            <a:spLocks noGrp="1"/>
          </p:cNvSpPr>
          <p:nvPr>
            <p:ph type="sldNum" sz="quarter" idx="5"/>
          </p:nvPr>
        </p:nvSpPr>
        <p:spPr/>
        <p:txBody>
          <a:bodyPr/>
          <a:lstStyle/>
          <a:p>
            <a:fld id="{7B1DC7EC-CB42-4039-99BE-CE5B5F25E871}" type="slidenum">
              <a:rPr lang="de-DE" smtClean="0"/>
              <a:t>10</a:t>
            </a:fld>
            <a:endParaRPr lang="de-DE" dirty="0"/>
          </a:p>
        </p:txBody>
      </p:sp>
    </p:spTree>
    <p:extLst>
      <p:ext uri="{BB962C8B-B14F-4D97-AF65-F5344CB8AC3E}">
        <p14:creationId xmlns:p14="http://schemas.microsoft.com/office/powerpoint/2010/main" val="148066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EB9EE-620A-8F89-E382-DDC194223FF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52E1CFF-12B5-AC53-74F3-65FAB2CF95C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44A6EC6-4B01-6619-D8F8-790E1A7A2C15}"/>
              </a:ext>
            </a:extLst>
          </p:cNvPr>
          <p:cNvSpPr>
            <a:spLocks noGrp="1"/>
          </p:cNvSpPr>
          <p:nvPr>
            <p:ph type="body" idx="1"/>
          </p:nvPr>
        </p:nvSpPr>
        <p:spPr/>
        <p:txBody>
          <a:bodyPr/>
          <a:lstStyle/>
          <a:p>
            <a:endParaRPr lang="pl-PL" dirty="0"/>
          </a:p>
        </p:txBody>
      </p:sp>
      <p:sp>
        <p:nvSpPr>
          <p:cNvPr id="4" name="Symbol zastępczy stopki 3">
            <a:extLst>
              <a:ext uri="{FF2B5EF4-FFF2-40B4-BE49-F238E27FC236}">
                <a16:creationId xmlns:a16="http://schemas.microsoft.com/office/drawing/2014/main" id="{18659EE3-30F9-7E0C-A4EF-FD9162F4BC06}"/>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8F718F2C-1A46-2F8D-D53F-81D56B1A7E0E}"/>
              </a:ext>
            </a:extLst>
          </p:cNvPr>
          <p:cNvSpPr>
            <a:spLocks noGrp="1"/>
          </p:cNvSpPr>
          <p:nvPr>
            <p:ph type="sldNum" sz="quarter" idx="5"/>
          </p:nvPr>
        </p:nvSpPr>
        <p:spPr/>
        <p:txBody>
          <a:bodyPr/>
          <a:lstStyle/>
          <a:p>
            <a:fld id="{7B1DC7EC-CB42-4039-99BE-CE5B5F25E871}" type="slidenum">
              <a:rPr lang="de-DE" smtClean="0"/>
              <a:t>11</a:t>
            </a:fld>
            <a:endParaRPr lang="de-DE" dirty="0"/>
          </a:p>
        </p:txBody>
      </p:sp>
    </p:spTree>
    <p:extLst>
      <p:ext uri="{BB962C8B-B14F-4D97-AF65-F5344CB8AC3E}">
        <p14:creationId xmlns:p14="http://schemas.microsoft.com/office/powerpoint/2010/main" val="2786402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stopki 3"/>
          <p:cNvSpPr>
            <a:spLocks noGrp="1"/>
          </p:cNvSpPr>
          <p:nvPr>
            <p:ph type="ftr" sz="quarter" idx="4"/>
          </p:nvPr>
        </p:nvSpPr>
        <p:spPr/>
        <p:txBody>
          <a:bodyPr/>
          <a:lstStyle/>
          <a:p>
            <a:endParaRPr lang="de-DE" dirty="0"/>
          </a:p>
        </p:txBody>
      </p:sp>
      <p:sp>
        <p:nvSpPr>
          <p:cNvPr id="5" name="Symbol zastępczy numeru slajdu 4"/>
          <p:cNvSpPr>
            <a:spLocks noGrp="1"/>
          </p:cNvSpPr>
          <p:nvPr>
            <p:ph type="sldNum" sz="quarter" idx="5"/>
          </p:nvPr>
        </p:nvSpPr>
        <p:spPr/>
        <p:txBody>
          <a:bodyPr/>
          <a:lstStyle/>
          <a:p>
            <a:fld id="{7B1DC7EC-CB42-4039-99BE-CE5B5F25E871}" type="slidenum">
              <a:rPr lang="de-DE" smtClean="0"/>
              <a:t>12</a:t>
            </a:fld>
            <a:endParaRPr lang="de-DE" dirty="0"/>
          </a:p>
        </p:txBody>
      </p:sp>
    </p:spTree>
    <p:extLst>
      <p:ext uri="{BB962C8B-B14F-4D97-AF65-F5344CB8AC3E}">
        <p14:creationId xmlns:p14="http://schemas.microsoft.com/office/powerpoint/2010/main" val="2204067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4902D-FF6B-ADC2-46FE-29062B34EBD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1F502841-4016-1269-532D-45B0803018C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F53C511-B829-8E9D-81DA-F2AB3D65953C}"/>
              </a:ext>
            </a:extLst>
          </p:cNvPr>
          <p:cNvSpPr>
            <a:spLocks noGrp="1"/>
          </p:cNvSpPr>
          <p:nvPr>
            <p:ph type="body" idx="1"/>
          </p:nvPr>
        </p:nvSpPr>
        <p:spPr/>
        <p:txBody>
          <a:bodyPr/>
          <a:lstStyle/>
          <a:p>
            <a:endParaRPr lang="pl-PL" dirty="0"/>
          </a:p>
        </p:txBody>
      </p:sp>
      <p:sp>
        <p:nvSpPr>
          <p:cNvPr id="4" name="Symbol zastępczy stopki 3">
            <a:extLst>
              <a:ext uri="{FF2B5EF4-FFF2-40B4-BE49-F238E27FC236}">
                <a16:creationId xmlns:a16="http://schemas.microsoft.com/office/drawing/2014/main" id="{C5AF38C7-D2A6-7B50-7C58-13A6F8D4F443}"/>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E44E2602-059E-E7B0-E69C-02B12A9DEE05}"/>
              </a:ext>
            </a:extLst>
          </p:cNvPr>
          <p:cNvSpPr>
            <a:spLocks noGrp="1"/>
          </p:cNvSpPr>
          <p:nvPr>
            <p:ph type="sldNum" sz="quarter" idx="5"/>
          </p:nvPr>
        </p:nvSpPr>
        <p:spPr/>
        <p:txBody>
          <a:bodyPr/>
          <a:lstStyle/>
          <a:p>
            <a:fld id="{7B1DC7EC-CB42-4039-99BE-CE5B5F25E871}" type="slidenum">
              <a:rPr lang="de-DE" smtClean="0"/>
              <a:t>13</a:t>
            </a:fld>
            <a:endParaRPr lang="de-DE" dirty="0"/>
          </a:p>
        </p:txBody>
      </p:sp>
    </p:spTree>
    <p:extLst>
      <p:ext uri="{BB962C8B-B14F-4D97-AF65-F5344CB8AC3E}">
        <p14:creationId xmlns:p14="http://schemas.microsoft.com/office/powerpoint/2010/main" val="356080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F1FBC-5890-CC72-A7EE-8A19CE7F7A2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C817DBE2-588E-A357-E04A-49E6F59F893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A4BFF9E-22DC-3A2E-2F2E-A6863CB1A64C}"/>
              </a:ext>
            </a:extLst>
          </p:cNvPr>
          <p:cNvSpPr>
            <a:spLocks noGrp="1"/>
          </p:cNvSpPr>
          <p:nvPr>
            <p:ph type="body" idx="1"/>
          </p:nvPr>
        </p:nvSpPr>
        <p:spPr/>
        <p:txBody>
          <a:bodyPr/>
          <a:lstStyle/>
          <a:p>
            <a:pPr marL="0" marR="0" lvl="0" indent="0" algn="l" defTabSz="1042873" rtl="0" eaLnBrk="1" fontAlgn="auto" latinLnBrk="0" hangingPunct="1">
              <a:lnSpc>
                <a:spcPct val="100000"/>
              </a:lnSpc>
              <a:spcBef>
                <a:spcPts val="0"/>
              </a:spcBef>
              <a:spcAft>
                <a:spcPts val="0"/>
              </a:spcAft>
              <a:buClrTx/>
              <a:buSzTx/>
              <a:buFontTx/>
              <a:buNone/>
              <a:tabLst/>
              <a:defRPr/>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companies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reorganising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their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business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model</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light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energy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transformation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1042873"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good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example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mechanical</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engineering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Famur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1042873" rtl="0" eaLnBrk="1" fontAlgn="auto" latinLnBrk="0" hangingPunct="1">
              <a:lnSpc>
                <a:spcPct val="100000"/>
              </a:lnSpc>
              <a:spcBef>
                <a:spcPts val="0"/>
              </a:spcBef>
              <a:spcAft>
                <a:spcPts val="0"/>
              </a:spcAft>
              <a:buClrTx/>
              <a:buSzTx/>
              <a:buFontTx/>
              <a:buNone/>
              <a:tabLst/>
              <a:defRPr/>
            </a:pP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Famur</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used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earn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money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building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equipment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mining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industry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The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now</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supplies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parts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wind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turbines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takes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construction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maintenance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wind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farms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future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even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wants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manufacture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own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turbines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1042873"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As a large wind power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market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Germany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would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obvious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market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expansion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stopki 3">
            <a:extLst>
              <a:ext uri="{FF2B5EF4-FFF2-40B4-BE49-F238E27FC236}">
                <a16:creationId xmlns:a16="http://schemas.microsoft.com/office/drawing/2014/main" id="{EE7BCBAD-12A2-77C5-783E-CFFC19DE4AD5}"/>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A879C790-10E3-DC7F-E834-DF0582010158}"/>
              </a:ext>
            </a:extLst>
          </p:cNvPr>
          <p:cNvSpPr>
            <a:spLocks noGrp="1"/>
          </p:cNvSpPr>
          <p:nvPr>
            <p:ph type="sldNum" sz="quarter" idx="5"/>
          </p:nvPr>
        </p:nvSpPr>
        <p:spPr/>
        <p:txBody>
          <a:bodyPr/>
          <a:lstStyle/>
          <a:p>
            <a:fld id="{7B1DC7EC-CB42-4039-99BE-CE5B5F25E871}" type="slidenum">
              <a:rPr lang="de-DE" smtClean="0"/>
              <a:t>14</a:t>
            </a:fld>
            <a:endParaRPr lang="de-DE" dirty="0"/>
          </a:p>
        </p:txBody>
      </p:sp>
    </p:spTree>
    <p:extLst>
      <p:ext uri="{BB962C8B-B14F-4D97-AF65-F5344CB8AC3E}">
        <p14:creationId xmlns:p14="http://schemas.microsoft.com/office/powerpoint/2010/main" val="800522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A71C5-1A40-7AAB-4408-599C43ABDA3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4FB99A69-F0DD-80D7-BE69-8F9B19BE3B3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5D8E974-583E-AC36-E879-BD6A48387EDD}"/>
              </a:ext>
            </a:extLst>
          </p:cNvPr>
          <p:cNvSpPr>
            <a:spLocks noGrp="1"/>
          </p:cNvSpPr>
          <p:nvPr>
            <p:ph type="body" idx="1"/>
          </p:nvPr>
        </p:nvSpPr>
        <p:spPr/>
        <p:txBody>
          <a:bodyPr/>
          <a:lstStyle/>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The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Corab</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supplies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photovoltaic</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modules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metal</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constructions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other</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technology</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Germany. The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own German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branch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Poland's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leading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manufacturer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façade-integrated</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photovoltaic</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modules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(Building Integrated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Photovoltaics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been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active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Germany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long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time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example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supplied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windows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integrated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photovoltaic</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modules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construction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projects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Bavaria.</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Companies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not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only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suppliers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also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developing</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their</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own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photovoltaic</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parks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Germany.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One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example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R.Power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which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built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number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solar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farms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particularly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eastern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Germany.</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stopki 3">
            <a:extLst>
              <a:ext uri="{FF2B5EF4-FFF2-40B4-BE49-F238E27FC236}">
                <a16:creationId xmlns:a16="http://schemas.microsoft.com/office/drawing/2014/main" id="{480900F1-0FA9-83D0-FFB2-5C128F8D5180}"/>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F634439B-70E7-C0C5-A892-925363DF480D}"/>
              </a:ext>
            </a:extLst>
          </p:cNvPr>
          <p:cNvSpPr>
            <a:spLocks noGrp="1"/>
          </p:cNvSpPr>
          <p:nvPr>
            <p:ph type="sldNum" sz="quarter" idx="5"/>
          </p:nvPr>
        </p:nvSpPr>
        <p:spPr/>
        <p:txBody>
          <a:bodyPr/>
          <a:lstStyle/>
          <a:p>
            <a:fld id="{7B1DC7EC-CB42-4039-99BE-CE5B5F25E871}" type="slidenum">
              <a:rPr lang="de-DE" smtClean="0"/>
              <a:t>15</a:t>
            </a:fld>
            <a:endParaRPr lang="de-DE" dirty="0"/>
          </a:p>
        </p:txBody>
      </p:sp>
    </p:spTree>
    <p:extLst>
      <p:ext uri="{BB962C8B-B14F-4D97-AF65-F5344CB8AC3E}">
        <p14:creationId xmlns:p14="http://schemas.microsoft.com/office/powerpoint/2010/main" val="3401129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EDF84-5C6E-8BF5-0941-077CE795FCE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C3C5831-A7DD-067F-EED2-094D6CE2C44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ABB3A951-1AA6-1AE2-274C-03A51C559974}"/>
              </a:ext>
            </a:extLst>
          </p:cNvPr>
          <p:cNvSpPr>
            <a:spLocks noGrp="1"/>
          </p:cNvSpPr>
          <p:nvPr>
            <p:ph type="body" idx="1"/>
          </p:nvPr>
        </p:nvSpPr>
        <p:spPr/>
        <p:txBody>
          <a:bodyPr/>
          <a:lstStyle/>
          <a:p>
            <a:pPr marL="342900" lvl="0" indent="-342900">
              <a:lnSpc>
                <a:spcPct val="115000"/>
              </a:lnSpc>
              <a:spcAft>
                <a:spcPts val="800"/>
              </a:spcAft>
              <a:buSzPts val="1000"/>
              <a:buFont typeface="Symbol" panose="05050102010706020507" pitchFamily="18" charset="2"/>
              <a:buChar char=""/>
              <a:tabLst>
                <a:tab pos="457200" algn="l"/>
              </a:tabLst>
            </a:pPr>
            <a:r>
              <a:rPr lang="pl-PL" sz="1200" kern="100" dirty="0">
                <a:effectLst/>
                <a:latin typeface="Aptos" panose="020B0004020202020204" pitchFamily="34" charset="0"/>
                <a:ea typeface="Aptos" panose="020B0004020202020204" pitchFamily="34" charset="0"/>
                <a:cs typeface="Times New Roman" panose="02020603050405020304" pitchFamily="18" charset="0"/>
              </a:rPr>
              <a:t>I</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nstallations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rooftops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in private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households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have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played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important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role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growth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photovoltaics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example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Solar Package I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came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force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facilitates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connection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so-</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called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balcony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power plants.</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As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consumers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save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most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money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consume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electricity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generated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site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do not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feed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grid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This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increases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the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need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for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energy</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storage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systems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de-DE" sz="1200" b="1" kern="100" dirty="0">
                <a:effectLst/>
                <a:latin typeface="Aptos" panose="020B0004020202020204" pitchFamily="34" charset="0"/>
                <a:ea typeface="Aptos" panose="020B0004020202020204" pitchFamily="34" charset="0"/>
                <a:cs typeface="Times New Roman" panose="02020603050405020304" pitchFamily="18" charset="0"/>
              </a:rPr>
              <a:t>Sales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energy</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storage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systems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in Germany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already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growing</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by</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25 per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cent</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50 per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cent</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annually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depending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whether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home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systems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industrial</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systems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According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analysts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large-</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scale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storage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systems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will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develop</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particularly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dynamically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companies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such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Impact Group</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can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benefit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from</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stopki 3">
            <a:extLst>
              <a:ext uri="{FF2B5EF4-FFF2-40B4-BE49-F238E27FC236}">
                <a16:creationId xmlns:a16="http://schemas.microsoft.com/office/drawing/2014/main" id="{1C8067AF-2CC9-870B-A69B-40E1B5705802}"/>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0E8AD335-1615-48A7-0C92-0E9358B20189}"/>
              </a:ext>
            </a:extLst>
          </p:cNvPr>
          <p:cNvSpPr>
            <a:spLocks noGrp="1"/>
          </p:cNvSpPr>
          <p:nvPr>
            <p:ph type="sldNum" sz="quarter" idx="5"/>
          </p:nvPr>
        </p:nvSpPr>
        <p:spPr/>
        <p:txBody>
          <a:bodyPr/>
          <a:lstStyle/>
          <a:p>
            <a:fld id="{7B1DC7EC-CB42-4039-99BE-CE5B5F25E871}" type="slidenum">
              <a:rPr lang="de-DE" smtClean="0"/>
              <a:t>16</a:t>
            </a:fld>
            <a:endParaRPr lang="de-DE" dirty="0"/>
          </a:p>
        </p:txBody>
      </p:sp>
    </p:spTree>
    <p:extLst>
      <p:ext uri="{BB962C8B-B14F-4D97-AF65-F5344CB8AC3E}">
        <p14:creationId xmlns:p14="http://schemas.microsoft.com/office/powerpoint/2010/main" val="1178964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FE0A9-10E9-8280-45B5-3E7F60BF66F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6E791E4-5607-D0FF-F548-9F8CC3E3D31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FBB0F0A-2065-C1F4-9FE8-CA55532B3C0D}"/>
              </a:ext>
            </a:extLst>
          </p:cNvPr>
          <p:cNvSpPr>
            <a:spLocks noGrp="1"/>
          </p:cNvSpPr>
          <p:nvPr>
            <p:ph type="body" idx="1"/>
          </p:nvPr>
        </p:nvSpPr>
        <p:spPr/>
        <p:txBody>
          <a:bodyPr/>
          <a:lstStyle/>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photovoltaic</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systems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installed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today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will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have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recycled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future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Start-ups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from</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Germany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working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Korean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Hyundai on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new</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technologies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recycling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panels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cells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Such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collaborations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could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also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established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between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German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companies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home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one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largest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baThettery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recycling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plants in Europe.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located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Zawierce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joint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venture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between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Elemental</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Strategic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Metals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US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Ascend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Elements. Both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companies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also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want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build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recycling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plant in Germany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together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stopki 3">
            <a:extLst>
              <a:ext uri="{FF2B5EF4-FFF2-40B4-BE49-F238E27FC236}">
                <a16:creationId xmlns:a16="http://schemas.microsoft.com/office/drawing/2014/main" id="{A2C4F20E-C2AC-EAB0-B363-BDC58A6BA630}"/>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8B022126-10EC-EA2A-9D5A-90510EAF47BB}"/>
              </a:ext>
            </a:extLst>
          </p:cNvPr>
          <p:cNvSpPr>
            <a:spLocks noGrp="1"/>
          </p:cNvSpPr>
          <p:nvPr>
            <p:ph type="sldNum" sz="quarter" idx="5"/>
          </p:nvPr>
        </p:nvSpPr>
        <p:spPr/>
        <p:txBody>
          <a:bodyPr/>
          <a:lstStyle/>
          <a:p>
            <a:fld id="{7B1DC7EC-CB42-4039-99BE-CE5B5F25E871}" type="slidenum">
              <a:rPr lang="de-DE" smtClean="0"/>
              <a:t>17</a:t>
            </a:fld>
            <a:endParaRPr lang="de-DE" dirty="0"/>
          </a:p>
        </p:txBody>
      </p:sp>
    </p:spTree>
    <p:extLst>
      <p:ext uri="{BB962C8B-B14F-4D97-AF65-F5344CB8AC3E}">
        <p14:creationId xmlns:p14="http://schemas.microsoft.com/office/powerpoint/2010/main" val="3158798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20D7C-00A0-A8A6-44BA-BA07F9D15AE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563D082-C07C-C595-5F0D-451576CE2CD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4CF4D459-15E5-5715-76F2-354A4B156E6E}"/>
              </a:ext>
            </a:extLst>
          </p:cNvPr>
          <p:cNvSpPr>
            <a:spLocks noGrp="1"/>
          </p:cNvSpPr>
          <p:nvPr>
            <p:ph type="body" idx="1"/>
          </p:nvPr>
        </p:nvSpPr>
        <p:spPr/>
        <p:txBody>
          <a:bodyPr/>
          <a:lstStyle/>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Some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branches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industry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such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chemical</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industry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aviation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shipping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difficult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electrify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This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where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hydrogen</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play</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an</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important</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role.</a:t>
            </a:r>
          </a:p>
          <a:p>
            <a:pPr marL="342900" lvl="0" indent="-342900">
              <a:lnSpc>
                <a:spcPct val="115000"/>
              </a:lnSpc>
              <a:spcAft>
                <a:spcPts val="800"/>
              </a:spcAft>
              <a:buSzPts val="1000"/>
              <a:buFont typeface="Symbol" panose="05050102010706020507" pitchFamily="18" charset="2"/>
              <a:buChar char=""/>
              <a:tabLst>
                <a:tab pos="457200" algn="l"/>
              </a:tabLst>
            </a:pP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Germany's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most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important</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industrial</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centres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to be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connected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to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each</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other</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by a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so-called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core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network. The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details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have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been</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finalised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since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October</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2024 and the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core</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grid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has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been</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approved</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The network will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have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total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pipeline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length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more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than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9,000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kilometres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56 per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cent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will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converted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gas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pipelines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rest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will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consist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newly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laid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pipelines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The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costs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amount</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to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almost</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19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billion</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euros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Hydrogen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pipes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technically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very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demanding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Hydrogen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volatile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chemical</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element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which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why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pipes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connecting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pieces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must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very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tight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Poland</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has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 large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number</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metal</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plastic</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suppliers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i="1" kern="100" dirty="0">
                <a:effectLst/>
                <a:latin typeface="Aptos" panose="020B0004020202020204" pitchFamily="34" charset="0"/>
                <a:ea typeface="Aptos" panose="020B0004020202020204" pitchFamily="34" charset="0"/>
                <a:cs typeface="Times New Roman" panose="02020603050405020304" pitchFamily="18" charset="0"/>
              </a:rPr>
              <a:t>Metall- und Kunststoffverarbeiter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This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experience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makes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good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partner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construction</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hydrogen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pipelines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1042873"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lang="en-US" sz="1800" dirty="0"/>
              <a:t>The German government estimates that Germany will cover up to 70 per cent of its hydrogen requirements with imports in the future. It is quite possible that some of this hydrogen will come from Poland. Polish and German network operators are already working on a joint pipeline infrastructure. Polish energy giants such as Orlen could also produce hydrogen for customers in Germany.</a:t>
            </a:r>
          </a:p>
          <a:p>
            <a:endParaRPr lang="pl-PL" dirty="0"/>
          </a:p>
        </p:txBody>
      </p:sp>
      <p:sp>
        <p:nvSpPr>
          <p:cNvPr id="4" name="Symbol zastępczy stopki 3">
            <a:extLst>
              <a:ext uri="{FF2B5EF4-FFF2-40B4-BE49-F238E27FC236}">
                <a16:creationId xmlns:a16="http://schemas.microsoft.com/office/drawing/2014/main" id="{CC77A7C9-13C3-166A-C322-3E4197E68C19}"/>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D25E970F-BF82-E642-2D71-825BB8297453}"/>
              </a:ext>
            </a:extLst>
          </p:cNvPr>
          <p:cNvSpPr>
            <a:spLocks noGrp="1"/>
          </p:cNvSpPr>
          <p:nvPr>
            <p:ph type="sldNum" sz="quarter" idx="5"/>
          </p:nvPr>
        </p:nvSpPr>
        <p:spPr/>
        <p:txBody>
          <a:bodyPr/>
          <a:lstStyle/>
          <a:p>
            <a:fld id="{7B1DC7EC-CB42-4039-99BE-CE5B5F25E871}" type="slidenum">
              <a:rPr lang="de-DE" smtClean="0"/>
              <a:t>18</a:t>
            </a:fld>
            <a:endParaRPr lang="de-DE" dirty="0"/>
          </a:p>
        </p:txBody>
      </p:sp>
    </p:spTree>
    <p:extLst>
      <p:ext uri="{BB962C8B-B14F-4D97-AF65-F5344CB8AC3E}">
        <p14:creationId xmlns:p14="http://schemas.microsoft.com/office/powerpoint/2010/main" val="907740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EC6C7-73F0-47F8-35E7-C775B59543B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5C7954D-FFE5-43F7-B8B0-2CF703B4D5FE}"/>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5FB6F997-DDB9-15BC-5A24-735A592E419B}"/>
              </a:ext>
            </a:extLst>
          </p:cNvPr>
          <p:cNvSpPr>
            <a:spLocks noGrp="1"/>
          </p:cNvSpPr>
          <p:nvPr>
            <p:ph type="body" idx="1"/>
          </p:nvPr>
        </p:nvSpPr>
        <p:spPr/>
        <p:txBody>
          <a:bodyPr/>
          <a:lstStyle/>
          <a:p>
            <a:pPr marL="228600">
              <a:lnSpc>
                <a:spcPct val="115000"/>
              </a:lnSpc>
              <a:spcAft>
                <a:spcPts val="800"/>
              </a:spcAft>
            </a:pPr>
            <a:r>
              <a:rPr lang="pl-PL" sz="1200" b="1" kern="100" dirty="0" err="1">
                <a:effectLst/>
                <a:latin typeface="Aptos" panose="020B0004020202020204" pitchFamily="34" charset="0"/>
                <a:ea typeface="Aptos" panose="020B0004020202020204" pitchFamily="34" charset="0"/>
                <a:cs typeface="Times New Roman" panose="02020603050405020304" pitchFamily="18" charset="0"/>
              </a:rPr>
              <a:t>Electromobility</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Electromobility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plays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important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role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transport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revolution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Europe.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can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only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succeed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sufficient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charging</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points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available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Companies such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Eko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Energetyka</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charge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electric</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buses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German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cities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example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Hamburg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The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operator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Halle/Leipzig Airport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currently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installing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charging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points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from</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Eko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Energetyka</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charge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ground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vehicles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stopki 3">
            <a:extLst>
              <a:ext uri="{FF2B5EF4-FFF2-40B4-BE49-F238E27FC236}">
                <a16:creationId xmlns:a16="http://schemas.microsoft.com/office/drawing/2014/main" id="{92C91CC5-48D5-CDFC-8F24-1B87EC368BCD}"/>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569474BD-DF56-F344-61BF-B40CDB5DB1BD}"/>
              </a:ext>
            </a:extLst>
          </p:cNvPr>
          <p:cNvSpPr>
            <a:spLocks noGrp="1"/>
          </p:cNvSpPr>
          <p:nvPr>
            <p:ph type="sldNum" sz="quarter" idx="5"/>
          </p:nvPr>
        </p:nvSpPr>
        <p:spPr/>
        <p:txBody>
          <a:bodyPr/>
          <a:lstStyle/>
          <a:p>
            <a:fld id="{7B1DC7EC-CB42-4039-99BE-CE5B5F25E871}" type="slidenum">
              <a:rPr lang="de-DE" smtClean="0"/>
              <a:t>19</a:t>
            </a:fld>
            <a:endParaRPr lang="de-DE" dirty="0"/>
          </a:p>
        </p:txBody>
      </p:sp>
    </p:spTree>
    <p:extLst>
      <p:ext uri="{BB962C8B-B14F-4D97-AF65-F5344CB8AC3E}">
        <p14:creationId xmlns:p14="http://schemas.microsoft.com/office/powerpoint/2010/main" val="3008380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E37DA-96A3-5AC0-8050-8E23CF5A0417}"/>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F4B8BABD-71E5-86AB-A9AB-58110B0115B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156BEE8-F854-B1B5-465D-E6730E0CB6A6}"/>
              </a:ext>
            </a:extLst>
          </p:cNvPr>
          <p:cNvSpPr>
            <a:spLocks noGrp="1"/>
          </p:cNvSpPr>
          <p:nvPr>
            <p:ph type="body" idx="1"/>
          </p:nvPr>
        </p:nvSpPr>
        <p:spPr/>
        <p:txBody>
          <a:bodyPr/>
          <a:lstStyle/>
          <a:p>
            <a:pPr marL="342900" lvl="0" indent="-342900">
              <a:lnSpc>
                <a:spcPct val="115000"/>
              </a:lnSpc>
              <a:spcAft>
                <a:spcPts val="800"/>
              </a:spcAft>
              <a:buSzPts val="1000"/>
              <a:buFont typeface="Symbol" panose="05050102010706020507" pitchFamily="18" charset="2"/>
              <a:buChar char=""/>
              <a:tabLst>
                <a:tab pos="457200" algn="l"/>
              </a:tabLst>
            </a:pPr>
            <a:r>
              <a:rPr lang="pl-PL" sz="1200" kern="100" dirty="0">
                <a:effectLst/>
                <a:latin typeface="Aptos" panose="020B0004020202020204" pitchFamily="34" charset="0"/>
                <a:ea typeface="Aptos" panose="020B0004020202020204" pitchFamily="34" charset="0"/>
                <a:cs typeface="Times New Roman" panose="02020603050405020304" pitchFamily="18" charset="0"/>
              </a:rPr>
              <a:t>Germany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faces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similar</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challenge to Poland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when</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it</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comes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to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decarbonising</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its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electricity</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supply</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A large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part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Germany's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industry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located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south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However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lot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potential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for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wind and solar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energy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north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country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The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electricity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must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be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transported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from</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north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to</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south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using</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new</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power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lines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This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also</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opens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up</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new</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opportunities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for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200" kern="100" dirty="0" err="1">
                <a:effectLst/>
                <a:latin typeface="Aptos" panose="020B0004020202020204" pitchFamily="34" charset="0"/>
                <a:ea typeface="Aptos" panose="020B0004020202020204" pitchFamily="34" charset="0"/>
                <a:cs typeface="Times New Roman" panose="02020603050405020304" pitchFamily="18" charset="0"/>
              </a:rPr>
              <a:t>companies</a:t>
            </a:r>
            <a:r>
              <a:rPr lang="pl-PL" sz="12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is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one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largest</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manufacturers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cables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in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whole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Europe. Cables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from</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TFK Group</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connect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offshore wind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farm</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Nordsee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One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with</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the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mainland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TFK's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solutions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also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used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on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land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The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company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has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laid</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over</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12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kilometres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high-</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voltage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cables</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on behalf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energy</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supplier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SachsenEnergie</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Polish</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suppliers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of</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switch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cabinets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and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grid</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technology</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such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as</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ZPUE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are</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 also </a:t>
            </a:r>
            <a:r>
              <a:rPr lang="de-DE" sz="1200" b="1" kern="100" dirty="0" err="1">
                <a:effectLst/>
                <a:latin typeface="Aptos" panose="020B0004020202020204" pitchFamily="34" charset="0"/>
                <a:ea typeface="Aptos" panose="020B0004020202020204" pitchFamily="34" charset="0"/>
                <a:cs typeface="Times New Roman" panose="02020603050405020304" pitchFamily="18" charset="0"/>
              </a:rPr>
              <a:t>involved</a:t>
            </a:r>
            <a:r>
              <a:rPr lang="de-DE" sz="1200" b="1" kern="100" dirty="0">
                <a:effectLst/>
                <a:latin typeface="Aptos" panose="020B0004020202020204" pitchFamily="34" charset="0"/>
                <a:ea typeface="Aptos" panose="020B0004020202020204" pitchFamily="34" charset="0"/>
                <a:cs typeface="Times New Roman" panose="02020603050405020304" pitchFamily="18" charset="0"/>
              </a:rPr>
              <a:t>.</a:t>
            </a:r>
            <a:endParaRPr lang="pl-P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l-PL" dirty="0"/>
          </a:p>
        </p:txBody>
      </p:sp>
      <p:sp>
        <p:nvSpPr>
          <p:cNvPr id="4" name="Symbol zastępczy stopki 3">
            <a:extLst>
              <a:ext uri="{FF2B5EF4-FFF2-40B4-BE49-F238E27FC236}">
                <a16:creationId xmlns:a16="http://schemas.microsoft.com/office/drawing/2014/main" id="{A7119195-F41A-3E0E-0F05-F1C8D6F7A625}"/>
              </a:ext>
            </a:extLst>
          </p:cNvPr>
          <p:cNvSpPr>
            <a:spLocks noGrp="1"/>
          </p:cNvSpPr>
          <p:nvPr>
            <p:ph type="ftr" sz="quarter" idx="4"/>
          </p:nvPr>
        </p:nvSpPr>
        <p:spPr/>
        <p:txBody>
          <a:bodyPr/>
          <a:lstStyle/>
          <a:p>
            <a:endParaRPr lang="de-DE" dirty="0"/>
          </a:p>
        </p:txBody>
      </p:sp>
      <p:sp>
        <p:nvSpPr>
          <p:cNvPr id="5" name="Symbol zastępczy numeru slajdu 4">
            <a:extLst>
              <a:ext uri="{FF2B5EF4-FFF2-40B4-BE49-F238E27FC236}">
                <a16:creationId xmlns:a16="http://schemas.microsoft.com/office/drawing/2014/main" id="{8209ADBA-400A-C09F-FFEB-085CF61E63F2}"/>
              </a:ext>
            </a:extLst>
          </p:cNvPr>
          <p:cNvSpPr>
            <a:spLocks noGrp="1"/>
          </p:cNvSpPr>
          <p:nvPr>
            <p:ph type="sldNum" sz="quarter" idx="5"/>
          </p:nvPr>
        </p:nvSpPr>
        <p:spPr/>
        <p:txBody>
          <a:bodyPr/>
          <a:lstStyle/>
          <a:p>
            <a:fld id="{7B1DC7EC-CB42-4039-99BE-CE5B5F25E871}" type="slidenum">
              <a:rPr lang="de-DE" smtClean="0"/>
              <a:t>20</a:t>
            </a:fld>
            <a:endParaRPr lang="de-DE" dirty="0"/>
          </a:p>
        </p:txBody>
      </p:sp>
    </p:spTree>
    <p:extLst>
      <p:ext uri="{BB962C8B-B14F-4D97-AF65-F5344CB8AC3E}">
        <p14:creationId xmlns:p14="http://schemas.microsoft.com/office/powerpoint/2010/main" val="1598436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D592D-1F0C-7EE4-12F7-A421C4D0A010}"/>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B0CE68C4-7C0F-B1DD-7804-A650E796C66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BF89ABA6-CE9D-01A9-E0EE-C3F5599C7724}"/>
              </a:ext>
            </a:extLst>
          </p:cNvPr>
          <p:cNvSpPr>
            <a:spLocks noGrp="1"/>
          </p:cNvSpPr>
          <p:nvPr>
            <p:ph type="body" idx="1"/>
          </p:nvPr>
        </p:nvSpPr>
        <p:spPr/>
        <p:txBody>
          <a:bodyPr/>
          <a:lstStyle/>
          <a:p>
            <a:r>
              <a:rPr lang="en-US" sz="1400" dirty="0"/>
              <a:t>With the Federal Subsidy </a:t>
            </a:r>
            <a:r>
              <a:rPr lang="en-US" sz="1400" u="sng" dirty="0"/>
              <a:t>for </a:t>
            </a:r>
            <a:r>
              <a:rPr lang="en-US" sz="1400" b="1" u="sng" dirty="0">
                <a:hlinkClick r:id="rId3">
                  <a:extLst>
                    <a:ext uri="{A12FA001-AC4F-418D-AE19-62706E023703}">
                      <ahyp:hlinkClr xmlns:ahyp="http://schemas.microsoft.com/office/drawing/2018/hyperlinkcolor" val="tx"/>
                    </a:ext>
                  </a:extLst>
                </a:hlinkClick>
              </a:rPr>
              <a:t>Efficient Buildings (BEG)</a:t>
            </a:r>
            <a:r>
              <a:rPr lang="en-US" sz="1400" b="1" u="sng" dirty="0"/>
              <a:t>: </a:t>
            </a:r>
            <a:r>
              <a:rPr lang="en-US" sz="1400" dirty="0"/>
              <a:t>an energy subsidy program for private individuals, companies, municipalities and public institutions that want to reduce the energy requirements and CO₂ emissions of all types of </a:t>
            </a:r>
            <a:r>
              <a:rPr lang="en-US" sz="1400" b="1" dirty="0"/>
              <a:t>properties</a:t>
            </a:r>
            <a:r>
              <a:rPr lang="en-US" sz="1400" dirty="0"/>
              <a:t>. </a:t>
            </a:r>
            <a:endParaRPr lang="pl-PL" sz="1400" dirty="0"/>
          </a:p>
          <a:p>
            <a:endParaRPr lang="pl-PL" sz="1400" dirty="0"/>
          </a:p>
          <a:p>
            <a:r>
              <a:rPr lang="en-US" sz="1400" dirty="0"/>
              <a:t>The state supports comprehensive </a:t>
            </a:r>
            <a:r>
              <a:rPr lang="en-US" sz="1400" b="1" dirty="0"/>
              <a:t>energy-efficient renovations</a:t>
            </a:r>
            <a:r>
              <a:rPr lang="en-US" sz="1400" dirty="0"/>
              <a:t> </a:t>
            </a:r>
            <a:r>
              <a:rPr lang="en-US" sz="1400" b="1" dirty="0"/>
              <a:t>through promotional loans</a:t>
            </a:r>
            <a:r>
              <a:rPr lang="en-US" sz="1400" dirty="0"/>
              <a:t> (</a:t>
            </a:r>
            <a:r>
              <a:rPr lang="en-US" sz="1400" dirty="0" err="1"/>
              <a:t>KfW</a:t>
            </a:r>
            <a:r>
              <a:rPr lang="en-US" sz="1400" dirty="0"/>
              <a:t> funding) </a:t>
            </a:r>
            <a:r>
              <a:rPr lang="en-US" sz="1400" b="1" dirty="0"/>
              <a:t>or grants</a:t>
            </a:r>
            <a:r>
              <a:rPr lang="en-US" sz="1400" dirty="0"/>
              <a:t> for individual measures such as the installation of a new heating system (BAFA funding).</a:t>
            </a:r>
            <a:endParaRPr lang="pl-PL" sz="1400" dirty="0"/>
          </a:p>
          <a:p>
            <a:endParaRPr lang="pl-PL" sz="1400" dirty="0"/>
          </a:p>
          <a:p>
            <a:endParaRPr lang="en-US" sz="1200" dirty="0"/>
          </a:p>
          <a:p>
            <a:r>
              <a:rPr lang="en-US" sz="1400" dirty="0"/>
              <a:t>Programs for improving the energy efficiency of processes, systems and machines.</a:t>
            </a:r>
            <a:br>
              <a:rPr lang="en-US" sz="1400" dirty="0"/>
            </a:br>
            <a:endParaRPr lang="en-US" sz="1400" dirty="0"/>
          </a:p>
          <a:p>
            <a:r>
              <a:rPr lang="en-US" sz="1400" dirty="0"/>
              <a:t>Transport: Subsidies for</a:t>
            </a:r>
            <a:r>
              <a:rPr lang="pl-PL" sz="1400" dirty="0"/>
              <a:t> </a:t>
            </a:r>
            <a:r>
              <a:rPr lang="en-US" sz="1400" dirty="0"/>
              <a:t>the development of charging infrastructure and public transport (promotion of local and long-distance public transport; </a:t>
            </a:r>
            <a:r>
              <a:rPr lang="en-US" sz="1400" dirty="0">
                <a:hlinkClick r:id="rId4"/>
              </a:rPr>
              <a:t>Charging Infrastructure Master Plan II</a:t>
            </a:r>
            <a:r>
              <a:rPr lang="en-US" sz="1400" dirty="0"/>
              <a:t>).</a:t>
            </a:r>
            <a:br>
              <a:rPr lang="en-US" sz="1400" dirty="0"/>
            </a:br>
            <a:endParaRPr lang="en-US" sz="1400" dirty="0"/>
          </a:p>
          <a:p>
            <a:r>
              <a:rPr lang="en-US" sz="1400" b="1" dirty="0"/>
              <a:t>Renewable energies - indirect subsidies</a:t>
            </a:r>
            <a:br>
              <a:rPr lang="en-US" sz="1400" dirty="0"/>
            </a:br>
            <a:endParaRPr lang="en-US" sz="1400" dirty="0"/>
          </a:p>
          <a:p>
            <a:r>
              <a:rPr lang="en-US" sz="1400" b="1" dirty="0"/>
              <a:t>Cushioning investment risks</a:t>
            </a:r>
            <a:r>
              <a:rPr lang="en-US" sz="1400" dirty="0"/>
              <a:t> - state support for photovoltaics and other renewable energy systems via a </a:t>
            </a:r>
            <a:r>
              <a:rPr lang="en-US" sz="1400" b="1" dirty="0"/>
              <a:t>guaranteed feed-in tariff</a:t>
            </a:r>
            <a:r>
              <a:rPr lang="en-US" sz="1400" dirty="0"/>
              <a:t>.</a:t>
            </a:r>
            <a:br>
              <a:rPr lang="en-US" sz="1400" dirty="0"/>
            </a:br>
            <a:endParaRPr lang="en-US" sz="1400" dirty="0"/>
          </a:p>
          <a:p>
            <a:r>
              <a:rPr lang="en-US" sz="1400" b="1" dirty="0"/>
              <a:t>Export credit guarantees</a:t>
            </a:r>
            <a:r>
              <a:rPr lang="en-US" sz="1400" dirty="0"/>
              <a:t> (“Hermes guarantees”), with which the federal government secures exports. For companies that manufacture renewable energy and other energy transition technologies in Germany.</a:t>
            </a:r>
          </a:p>
          <a:p>
            <a:endParaRPr lang="pl-PL" sz="1400" dirty="0"/>
          </a:p>
          <a:p>
            <a:endParaRPr lang="pl-PL" sz="1400" dirty="0"/>
          </a:p>
          <a:p>
            <a:endParaRPr lang="pl-PL" dirty="0"/>
          </a:p>
          <a:p>
            <a:pPr marL="0" marR="0" lvl="0" indent="0" algn="l" defTabSz="1042873" rtl="0" eaLnBrk="1" fontAlgn="auto" latinLnBrk="0" hangingPunct="1">
              <a:lnSpc>
                <a:spcPct val="100000"/>
              </a:lnSpc>
              <a:spcBef>
                <a:spcPts val="0"/>
              </a:spcBef>
              <a:spcAft>
                <a:spcPts val="0"/>
              </a:spcAft>
              <a:buClrTx/>
              <a:buSzTx/>
              <a:buFontTx/>
              <a:buNone/>
              <a:tabLst/>
              <a:defRPr/>
            </a:pPr>
            <a:r>
              <a:rPr lang="pl-PL" b="1" dirty="0">
                <a:solidFill>
                  <a:srgbClr val="FF0000"/>
                </a:solidFill>
              </a:rPr>
              <a:t>T</a:t>
            </a:r>
            <a:r>
              <a:rPr lang="en-US" b="1" dirty="0">
                <a:solidFill>
                  <a:srgbClr val="FF0000"/>
                </a:solidFill>
              </a:rPr>
              <a:t>he German government has</a:t>
            </a:r>
            <a:r>
              <a:rPr lang="pl-PL" b="1" dirty="0">
                <a:solidFill>
                  <a:srgbClr val="FF0000"/>
                </a:solidFill>
              </a:rPr>
              <a:t> </a:t>
            </a:r>
            <a:r>
              <a:rPr lang="en-US" b="1" dirty="0">
                <a:solidFill>
                  <a:srgbClr val="FF0000"/>
                </a:solidFill>
              </a:rPr>
              <a:t>significantly accelerated the</a:t>
            </a:r>
            <a:r>
              <a:rPr lang="pl-PL" b="1" dirty="0">
                <a:solidFill>
                  <a:srgbClr val="FF0000"/>
                </a:solidFill>
              </a:rPr>
              <a:t> </a:t>
            </a:r>
            <a:r>
              <a:rPr lang="en-US" b="1" dirty="0">
                <a:solidFill>
                  <a:srgbClr val="FF0000"/>
                </a:solidFill>
              </a:rPr>
              <a:t>expansion of wind and solar power plants. The foundations for this were laid with various laws and support packages (the </a:t>
            </a:r>
            <a:r>
              <a:rPr lang="en-US" b="1" dirty="0">
                <a:solidFill>
                  <a:srgbClr val="FF0000"/>
                </a:solidFill>
                <a:hlinkClick r:id="rId5">
                  <a:extLst>
                    <a:ext uri="{A12FA001-AC4F-418D-AE19-62706E023703}">
                      <ahyp:hlinkClr xmlns:ahyp="http://schemas.microsoft.com/office/drawing/2018/hyperlinkcolor" val="tx"/>
                    </a:ext>
                  </a:extLst>
                </a:hlinkClick>
              </a:rPr>
              <a:t>Wind on Land</a:t>
            </a:r>
            <a:r>
              <a:rPr lang="en-US" b="1" dirty="0">
                <a:solidFill>
                  <a:srgbClr val="FF0000"/>
                </a:solidFill>
              </a:rPr>
              <a:t> </a:t>
            </a:r>
            <a:r>
              <a:rPr lang="en-US" b="1" dirty="0">
                <a:solidFill>
                  <a:srgbClr val="FF0000"/>
                </a:solidFill>
                <a:hlinkClick r:id="rId6">
                  <a:extLst>
                    <a:ext uri="{A12FA001-AC4F-418D-AE19-62706E023703}">
                      <ahyp:hlinkClr xmlns:ahyp="http://schemas.microsoft.com/office/drawing/2018/hyperlinkcolor" val="tx"/>
                    </a:ext>
                  </a:extLst>
                </a:hlinkClick>
              </a:rPr>
              <a:t>Act</a:t>
            </a:r>
            <a:r>
              <a:rPr lang="en-US" b="1" dirty="0">
                <a:solidFill>
                  <a:srgbClr val="FF0000"/>
                </a:solidFill>
              </a:rPr>
              <a:t> and the </a:t>
            </a:r>
            <a:r>
              <a:rPr lang="en-US" b="1" dirty="0">
                <a:solidFill>
                  <a:srgbClr val="FF0000"/>
                </a:solidFill>
                <a:hlinkClick r:id="rId6">
                  <a:extLst>
                    <a:ext uri="{A12FA001-AC4F-418D-AE19-62706E023703}">
                      <ahyp:hlinkClr xmlns:ahyp="http://schemas.microsoft.com/office/drawing/2018/hyperlinkcolor" val="tx"/>
                    </a:ext>
                  </a:extLst>
                </a:hlinkClick>
              </a:rPr>
              <a:t>Wind Energy at Sea Act</a:t>
            </a:r>
            <a:r>
              <a:rPr lang="en-US" b="1" dirty="0">
                <a:solidFill>
                  <a:srgbClr val="FF0000"/>
                </a:solidFill>
              </a:rPr>
              <a:t>, the first </a:t>
            </a:r>
            <a:r>
              <a:rPr lang="en-US" b="1" dirty="0">
                <a:solidFill>
                  <a:srgbClr val="FF0000"/>
                </a:solidFill>
                <a:hlinkClick r:id="rId7">
                  <a:extLst>
                    <a:ext uri="{A12FA001-AC4F-418D-AE19-62706E023703}">
                      <ahyp:hlinkClr xmlns:ahyp="http://schemas.microsoft.com/office/drawing/2018/hyperlinkcolor" val="tx"/>
                    </a:ext>
                  </a:extLst>
                </a:hlinkClick>
              </a:rPr>
              <a:t>solar package </a:t>
            </a:r>
            <a:r>
              <a:rPr lang="en-US" b="1" dirty="0">
                <a:solidFill>
                  <a:srgbClr val="FF0000"/>
                </a:solidFill>
              </a:rPr>
              <a:t>and several amendments to the Energy Industry Act; </a:t>
            </a:r>
            <a:r>
              <a:rPr lang="en-US" b="1" dirty="0">
                <a:solidFill>
                  <a:srgbClr val="FF0000"/>
                </a:solidFill>
                <a:hlinkClick r:id="rId8">
                  <a:extLst>
                    <a:ext uri="{A12FA001-AC4F-418D-AE19-62706E023703}">
                      <ahyp:hlinkClr xmlns:ahyp="http://schemas.microsoft.com/office/drawing/2018/hyperlinkcolor" val="tx"/>
                    </a:ext>
                  </a:extLst>
                </a:hlinkClick>
              </a:rPr>
              <a:t>Pact for the Acceleration of Planning and Approval</a:t>
            </a:r>
            <a:r>
              <a:rPr lang="en-US" b="1" dirty="0">
                <a:solidFill>
                  <a:srgbClr val="FF0000"/>
                </a:solidFill>
              </a:rPr>
              <a:t> - the pace for the expansion of renewable energies is thus being increased).</a:t>
            </a:r>
            <a:endParaRPr lang="pl-PL" b="1" dirty="0">
              <a:solidFill>
                <a:srgbClr val="FF0000"/>
              </a:solidFill>
            </a:endParaRPr>
          </a:p>
          <a:p>
            <a:pPr marL="0" marR="0" lvl="0" indent="0" algn="l" defTabSz="1042873" rtl="0" eaLnBrk="1" fontAlgn="auto" latinLnBrk="0" hangingPunct="1">
              <a:lnSpc>
                <a:spcPct val="100000"/>
              </a:lnSpc>
              <a:spcBef>
                <a:spcPts val="0"/>
              </a:spcBef>
              <a:spcAft>
                <a:spcPts val="0"/>
              </a:spcAft>
              <a:buClrTx/>
              <a:buSzTx/>
              <a:buFontTx/>
              <a:buNone/>
              <a:tabLst/>
              <a:defRPr/>
            </a:pPr>
            <a:endParaRPr lang="pl-PL" b="1" dirty="0">
              <a:solidFill>
                <a:srgbClr val="FF0000"/>
              </a:solidFill>
            </a:endParaRPr>
          </a:p>
          <a:p>
            <a:pPr marL="0" marR="0" lvl="0" indent="0" algn="l" defTabSz="1042873" rtl="0" eaLnBrk="1" fontAlgn="auto" latinLnBrk="0" hangingPunct="1">
              <a:lnSpc>
                <a:spcPct val="100000"/>
              </a:lnSpc>
              <a:spcBef>
                <a:spcPts val="0"/>
              </a:spcBef>
              <a:spcAft>
                <a:spcPts val="0"/>
              </a:spcAft>
              <a:buClrTx/>
              <a:buSzTx/>
              <a:buFontTx/>
              <a:buNone/>
              <a:tabLst/>
              <a:defRPr/>
            </a:pPr>
            <a:r>
              <a:rPr lang="pl-PL" b="0" dirty="0">
                <a:solidFill>
                  <a:srgbClr val="FF0000"/>
                </a:solidFill>
              </a:rPr>
              <a:t>Nowy fragment:</a:t>
            </a:r>
          </a:p>
          <a:p>
            <a:pPr marL="0" marR="0" lvl="0" indent="0" algn="l" defTabSz="1042873" rtl="0" eaLnBrk="1" fontAlgn="auto" latinLnBrk="0" hangingPunct="1">
              <a:lnSpc>
                <a:spcPct val="100000"/>
              </a:lnSpc>
              <a:spcBef>
                <a:spcPts val="0"/>
              </a:spcBef>
              <a:spcAft>
                <a:spcPts val="0"/>
              </a:spcAft>
              <a:buClrTx/>
              <a:buSzTx/>
              <a:buFontTx/>
              <a:buNone/>
              <a:tabLst/>
              <a:defRPr/>
            </a:pPr>
            <a:endParaRPr lang="pl-PL" b="0" dirty="0">
              <a:solidFill>
                <a:srgbClr val="FF0000"/>
              </a:solidFill>
            </a:endParaRPr>
          </a:p>
          <a:p>
            <a:r>
              <a:rPr lang="en-US" b="1" dirty="0"/>
              <a:t>Heat transition</a:t>
            </a:r>
            <a:br>
              <a:rPr lang="en-US" dirty="0"/>
            </a:br>
            <a:endParaRPr lang="en-US" dirty="0"/>
          </a:p>
          <a:p>
            <a:r>
              <a:rPr lang="en-US" dirty="0"/>
              <a:t>- In order to meet the climate</a:t>
            </a:r>
            <a:r>
              <a:rPr lang="pl-PL" dirty="0"/>
              <a:t> </a:t>
            </a:r>
            <a:r>
              <a:rPr lang="pl-PL" dirty="0" err="1"/>
              <a:t>targets</a:t>
            </a:r>
            <a:r>
              <a:rPr lang="en-US" dirty="0"/>
              <a:t> set out in the Paris Climate Agreement, the way we heat our homes must also be adapted. Around </a:t>
            </a:r>
            <a:r>
              <a:rPr lang="en-US" b="1" dirty="0"/>
              <a:t>three quarters of heating systems are still </a:t>
            </a:r>
            <a:r>
              <a:rPr lang="en-US" b="1" dirty="0" err="1"/>
              <a:t>fuelled</a:t>
            </a:r>
            <a:r>
              <a:rPr lang="en-US" b="1" dirty="0"/>
              <a:t> by fossil gas or oil. </a:t>
            </a:r>
            <a:r>
              <a:rPr lang="en-US" dirty="0"/>
              <a:t>With the Renewable Heating Act - the </a:t>
            </a:r>
            <a:r>
              <a:rPr lang="en-US" b="1" dirty="0"/>
              <a:t>Building Energy Act (GEG)</a:t>
            </a:r>
            <a:r>
              <a:rPr lang="en-US" dirty="0"/>
              <a:t> - the German government is initiating the switch to climate-friendly heating systems.</a:t>
            </a:r>
            <a:br>
              <a:rPr lang="en-US" dirty="0"/>
            </a:br>
            <a:endParaRPr lang="en-US" dirty="0"/>
          </a:p>
          <a:p>
            <a:r>
              <a:rPr lang="en-US" dirty="0"/>
              <a:t>- The GEG stipulates that </a:t>
            </a:r>
            <a:r>
              <a:rPr lang="en-US" b="1" dirty="0"/>
              <a:t>all new heating systems must be powered by 65 per cent renewable energy by mid-2028 </a:t>
            </a:r>
            <a:r>
              <a:rPr lang="en-US" dirty="0"/>
              <a:t>at the latest. The necessary replacement of heating systems will be </a:t>
            </a:r>
            <a:r>
              <a:rPr lang="en-US" dirty="0" err="1"/>
              <a:t>subsidised</a:t>
            </a:r>
            <a:r>
              <a:rPr lang="en-US" dirty="0"/>
              <a:t> by the state. Since the start of the funding (on 27 February 2024), </a:t>
            </a:r>
            <a:r>
              <a:rPr lang="en-US" dirty="0" err="1"/>
              <a:t>KfW</a:t>
            </a:r>
            <a:r>
              <a:rPr lang="en-US" dirty="0"/>
              <a:t> (</a:t>
            </a:r>
            <a:r>
              <a:rPr lang="en-US" dirty="0" err="1"/>
              <a:t>Kreditanstalt</a:t>
            </a:r>
            <a:r>
              <a:rPr lang="en-US" dirty="0"/>
              <a:t> für </a:t>
            </a:r>
            <a:r>
              <a:rPr lang="en-US" dirty="0" err="1"/>
              <a:t>Wiederaufbau</a:t>
            </a:r>
            <a:r>
              <a:rPr lang="en-US" dirty="0"/>
              <a:t>) has issued around 93,000 approvals for grants - worth around </a:t>
            </a:r>
            <a:r>
              <a:rPr lang="en-US" b="1" dirty="0"/>
              <a:t>1.3 billion euros</a:t>
            </a:r>
            <a:r>
              <a:rPr lang="en-US" dirty="0"/>
              <a:t>.</a:t>
            </a:r>
          </a:p>
          <a:p>
            <a:pPr marL="0" marR="0" lvl="0" indent="0" algn="l" defTabSz="1042873" rtl="0" eaLnBrk="1" fontAlgn="auto" latinLnBrk="0" hangingPunct="1">
              <a:lnSpc>
                <a:spcPct val="100000"/>
              </a:lnSpc>
              <a:spcBef>
                <a:spcPts val="0"/>
              </a:spcBef>
              <a:spcAft>
                <a:spcPts val="0"/>
              </a:spcAft>
              <a:buClrTx/>
              <a:buSzTx/>
              <a:buFontTx/>
              <a:buNone/>
              <a:tabLst/>
              <a:defRPr/>
            </a:pPr>
            <a:br>
              <a:rPr lang="en-US" b="1" dirty="0">
                <a:solidFill>
                  <a:srgbClr val="FF0000"/>
                </a:solidFill>
                <a:highlight>
                  <a:srgbClr val="FFFF00"/>
                </a:highlight>
              </a:rPr>
            </a:br>
            <a:endParaRPr lang="en-US" b="1" dirty="0">
              <a:solidFill>
                <a:srgbClr val="FF0000"/>
              </a:solidFill>
              <a:highlight>
                <a:srgbClr val="FFFF00"/>
              </a:highlight>
            </a:endParaRPr>
          </a:p>
          <a:p>
            <a:endParaRPr lang="de-DE" dirty="0"/>
          </a:p>
        </p:txBody>
      </p:sp>
      <p:sp>
        <p:nvSpPr>
          <p:cNvPr id="4" name="Symbol zastępczy stopki 3">
            <a:extLst>
              <a:ext uri="{FF2B5EF4-FFF2-40B4-BE49-F238E27FC236}">
                <a16:creationId xmlns:a16="http://schemas.microsoft.com/office/drawing/2014/main" id="{7E1BC7C1-3424-00F4-5924-0AB483342C6C}"/>
              </a:ext>
            </a:extLst>
          </p:cNvPr>
          <p:cNvSpPr>
            <a:spLocks noGrp="1"/>
          </p:cNvSpPr>
          <p:nvPr>
            <p:ph type="ftr" sz="quarter" idx="4"/>
          </p:nvPr>
        </p:nvSpPr>
        <p:spPr/>
        <p:txBody>
          <a:bodyPr/>
          <a:lstStyle/>
          <a:p>
            <a:pPr marL="0" marR="0" lvl="0" indent="0" algn="l" defTabSz="1042873"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ymbol zastępczy numeru slajdu 4">
            <a:extLst>
              <a:ext uri="{FF2B5EF4-FFF2-40B4-BE49-F238E27FC236}">
                <a16:creationId xmlns:a16="http://schemas.microsoft.com/office/drawing/2014/main" id="{300FB0AD-0DE1-7D37-A5BD-A91EC90FBF14}"/>
              </a:ext>
            </a:extLst>
          </p:cNvPr>
          <p:cNvSpPr>
            <a:spLocks noGrp="1"/>
          </p:cNvSpPr>
          <p:nvPr>
            <p:ph type="sldNum" sz="quarter" idx="5"/>
          </p:nvPr>
        </p:nvSpPr>
        <p:spPr/>
        <p:txBody>
          <a:bodyPr/>
          <a:lstStyle/>
          <a:p>
            <a:pPr marL="0" marR="0" lvl="0" indent="0" algn="r" defTabSz="1042873" rtl="0" eaLnBrk="1" fontAlgn="auto" latinLnBrk="0" hangingPunct="1">
              <a:lnSpc>
                <a:spcPct val="100000"/>
              </a:lnSpc>
              <a:spcBef>
                <a:spcPts val="0"/>
              </a:spcBef>
              <a:spcAft>
                <a:spcPts val="0"/>
              </a:spcAft>
              <a:buClrTx/>
              <a:buSzTx/>
              <a:buFontTx/>
              <a:buNone/>
              <a:tabLst/>
              <a:defRPr/>
            </a:pPr>
            <a:fld id="{7B1DC7EC-CB42-4039-99BE-CE5B5F25E87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42873"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969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stopki 3"/>
          <p:cNvSpPr>
            <a:spLocks noGrp="1"/>
          </p:cNvSpPr>
          <p:nvPr>
            <p:ph type="ftr" sz="quarter" idx="4"/>
          </p:nvPr>
        </p:nvSpPr>
        <p:spPr/>
        <p:txBody>
          <a:bodyPr/>
          <a:lstStyle/>
          <a:p>
            <a:endParaRPr lang="de-DE" dirty="0"/>
          </a:p>
        </p:txBody>
      </p:sp>
      <p:sp>
        <p:nvSpPr>
          <p:cNvPr id="5" name="Symbol zastępczy numeru slajdu 4"/>
          <p:cNvSpPr>
            <a:spLocks noGrp="1"/>
          </p:cNvSpPr>
          <p:nvPr>
            <p:ph type="sldNum" sz="quarter" idx="5"/>
          </p:nvPr>
        </p:nvSpPr>
        <p:spPr/>
        <p:txBody>
          <a:bodyPr/>
          <a:lstStyle/>
          <a:p>
            <a:fld id="{7B1DC7EC-CB42-4039-99BE-CE5B5F25E871}" type="slidenum">
              <a:rPr lang="de-DE" smtClean="0"/>
              <a:t>22</a:t>
            </a:fld>
            <a:endParaRPr lang="de-DE" dirty="0"/>
          </a:p>
        </p:txBody>
      </p:sp>
    </p:spTree>
    <p:extLst>
      <p:ext uri="{BB962C8B-B14F-4D97-AF65-F5344CB8AC3E}">
        <p14:creationId xmlns:p14="http://schemas.microsoft.com/office/powerpoint/2010/main" val="1140601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16/9 #Partner">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F4E619B9-9C27-254A-8E03-728DE98E031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888" r="607" b="6013"/>
          <a:stretch/>
        </p:blipFill>
        <p:spPr>
          <a:xfrm>
            <a:off x="0" y="1"/>
            <a:ext cx="13439101" cy="5326856"/>
          </a:xfrm>
          <a:prstGeom prst="rect">
            <a:avLst/>
          </a:prstGeom>
        </p:spPr>
      </p:pic>
      <p:sp>
        <p:nvSpPr>
          <p:cNvPr id="26" name="Rechteck 25">
            <a:extLst>
              <a:ext uri="{FF2B5EF4-FFF2-40B4-BE49-F238E27FC236}">
                <a16:creationId xmlns:a16="http://schemas.microsoft.com/office/drawing/2014/main" id="{1FBFED58-4B6B-E743-94D4-B19119EA428E}"/>
              </a:ext>
            </a:extLst>
          </p:cNvPr>
          <p:cNvSpPr/>
          <p:nvPr userDrawn="1"/>
        </p:nvSpPr>
        <p:spPr>
          <a:xfrm>
            <a:off x="7509357" y="3918631"/>
            <a:ext cx="5932247" cy="1408906"/>
          </a:xfrm>
          <a:prstGeom prst="rect">
            <a:avLst/>
          </a:prstGeom>
          <a:solidFill>
            <a:srgbClr val="00388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263" dirty="0"/>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3" name="Title 1"/>
          <p:cNvSpPr>
            <a:spLocks noGrp="1"/>
          </p:cNvSpPr>
          <p:nvPr>
            <p:ph type="title" hasCustomPrompt="1"/>
          </p:nvPr>
        </p:nvSpPr>
        <p:spPr>
          <a:xfrm>
            <a:off x="7756293" y="4656166"/>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14" name="Content Placeholder 2"/>
          <p:cNvSpPr>
            <a:spLocks noGrp="1"/>
          </p:cNvSpPr>
          <p:nvPr>
            <p:ph idx="1" hasCustomPrompt="1"/>
          </p:nvPr>
        </p:nvSpPr>
        <p:spPr>
          <a:xfrm>
            <a:off x="7751768" y="5455359"/>
            <a:ext cx="4992611" cy="337308"/>
          </a:xfrm>
        </p:spPr>
        <p:txBody>
          <a:bodyPr>
            <a:noAutofit/>
          </a:bodyPr>
          <a:lstStyle>
            <a:lvl1pPr marL="0" indent="0">
              <a:buFontTx/>
              <a:buNone/>
              <a:defRPr sz="1600" b="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einzeilig, 16pt.</a:t>
            </a:r>
          </a:p>
        </p:txBody>
      </p:sp>
      <p:sp>
        <p:nvSpPr>
          <p:cNvPr id="15" name="Textplatzhalter 6"/>
          <p:cNvSpPr>
            <a:spLocks noGrp="1"/>
          </p:cNvSpPr>
          <p:nvPr>
            <p:ph type="body" sz="quarter" idx="15" hasCustomPrompt="1"/>
          </p:nvPr>
        </p:nvSpPr>
        <p:spPr>
          <a:xfrm>
            <a:off x="7731619" y="4227766"/>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pic>
        <p:nvPicPr>
          <p:cNvPr id="18" name="Grafik 17"/>
          <p:cNvPicPr>
            <a:picLocks noChangeAspect="1"/>
          </p:cNvPicPr>
          <p:nvPr userDrawn="1"/>
        </p:nvPicPr>
        <p:blipFill rotWithShape="1">
          <a:blip r:embed="rId3" cstate="print">
            <a:extLst>
              <a:ext uri="{28A0092B-C50C-407E-A947-70E740481C1C}">
                <a14:useLocalDpi xmlns:a14="http://schemas.microsoft.com/office/drawing/2010/main" val="0"/>
              </a:ext>
            </a:extLst>
          </a:blip>
          <a:srcRect r="45539" b="-1102"/>
          <a:stretch/>
        </p:blipFill>
        <p:spPr>
          <a:xfrm>
            <a:off x="726282" y="6409824"/>
            <a:ext cx="1257501" cy="579912"/>
          </a:xfrm>
          <a:prstGeom prst="rect">
            <a:avLst/>
          </a:prstGeom>
        </p:spPr>
      </p:pic>
      <p:pic>
        <p:nvPicPr>
          <p:cNvPr id="12" name="Inhaltsplatzhalter 17">
            <a:extLst>
              <a:ext uri="{FF2B5EF4-FFF2-40B4-BE49-F238E27FC236}">
                <a16:creationId xmlns:a16="http://schemas.microsoft.com/office/drawing/2014/main" id="{719EEECE-ADE0-B248-AFA7-78A9DC67A1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14599" y="6419163"/>
            <a:ext cx="4376728" cy="564224"/>
          </a:xfrm>
          <a:prstGeom prst="rect">
            <a:avLst/>
          </a:prstGeom>
        </p:spPr>
      </p:pic>
    </p:spTree>
    <p:extLst>
      <p:ext uri="{BB962C8B-B14F-4D97-AF65-F5344CB8AC3E}">
        <p14:creationId xmlns:p14="http://schemas.microsoft.com/office/powerpoint/2010/main" val="410743174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16/9 #Partner Sub1">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1FBFED58-4B6B-E743-94D4-B19119EA428E}"/>
              </a:ext>
            </a:extLst>
          </p:cNvPr>
          <p:cNvSpPr/>
          <p:nvPr userDrawn="1"/>
        </p:nvSpPr>
        <p:spPr>
          <a:xfrm>
            <a:off x="7509357" y="3923399"/>
            <a:ext cx="5932247" cy="1404145"/>
          </a:xfrm>
          <a:prstGeom prst="rect">
            <a:avLst/>
          </a:prstGeom>
          <a:solidFill>
            <a:srgbClr val="00388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263" dirty="0"/>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3" name="Title 1"/>
          <p:cNvSpPr>
            <a:spLocks noGrp="1"/>
          </p:cNvSpPr>
          <p:nvPr>
            <p:ph type="title" hasCustomPrompt="1"/>
          </p:nvPr>
        </p:nvSpPr>
        <p:spPr>
          <a:xfrm>
            <a:off x="7756293" y="4656166"/>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14" name="Content Placeholder 2"/>
          <p:cNvSpPr>
            <a:spLocks noGrp="1"/>
          </p:cNvSpPr>
          <p:nvPr>
            <p:ph idx="1" hasCustomPrompt="1"/>
          </p:nvPr>
        </p:nvSpPr>
        <p:spPr>
          <a:xfrm>
            <a:off x="7751768" y="5455359"/>
            <a:ext cx="4992611" cy="337308"/>
          </a:xfrm>
        </p:spPr>
        <p:txBody>
          <a:bodyPr>
            <a:noAutofit/>
          </a:bodyPr>
          <a:lstStyle>
            <a:lvl1pPr marL="0" indent="0">
              <a:buFontTx/>
              <a:buNone/>
              <a:defRPr sz="1600" b="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einzeilig, 16pt.</a:t>
            </a:r>
          </a:p>
        </p:txBody>
      </p:sp>
      <p:sp>
        <p:nvSpPr>
          <p:cNvPr id="15" name="Textplatzhalter 6"/>
          <p:cNvSpPr>
            <a:spLocks noGrp="1"/>
          </p:cNvSpPr>
          <p:nvPr>
            <p:ph type="body" sz="quarter" idx="15" hasCustomPrompt="1"/>
          </p:nvPr>
        </p:nvSpPr>
        <p:spPr>
          <a:xfrm>
            <a:off x="7731619" y="4227766"/>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
        <p:nvSpPr>
          <p:cNvPr id="3" name="Bildplatzhalter 2"/>
          <p:cNvSpPr>
            <a:spLocks noGrp="1"/>
          </p:cNvSpPr>
          <p:nvPr>
            <p:ph type="pic" sz="quarter" idx="16" hasCustomPrompt="1"/>
          </p:nvPr>
        </p:nvSpPr>
        <p:spPr>
          <a:xfrm>
            <a:off x="0" y="7"/>
            <a:ext cx="13441770" cy="5327537"/>
          </a:xfrm>
        </p:spPr>
        <p:txBody>
          <a:bodyPr anchor="ctr" anchorCtr="0"/>
          <a:lstStyle>
            <a:lvl1pPr algn="ctr">
              <a:defRPr>
                <a:solidFill>
                  <a:schemeClr val="tx2"/>
                </a:solidFill>
                <a:latin typeface="+mn-lt"/>
              </a:defRPr>
            </a:lvl1pPr>
          </a:lstStyle>
          <a:p>
            <a:r>
              <a:rPr lang="de-DE" dirty="0"/>
              <a:t>BILDPLATZHALTER</a:t>
            </a:r>
          </a:p>
        </p:txBody>
      </p:sp>
      <p:pic>
        <p:nvPicPr>
          <p:cNvPr id="18" name="Grafik 17"/>
          <p:cNvPicPr>
            <a:picLocks noChangeAspect="1"/>
          </p:cNvPicPr>
          <p:nvPr userDrawn="1"/>
        </p:nvPicPr>
        <p:blipFill rotWithShape="1">
          <a:blip r:embed="rId2" cstate="print">
            <a:extLst>
              <a:ext uri="{28A0092B-C50C-407E-A947-70E740481C1C}">
                <a14:useLocalDpi xmlns:a14="http://schemas.microsoft.com/office/drawing/2010/main" val="0"/>
              </a:ext>
            </a:extLst>
          </a:blip>
          <a:srcRect r="45539" b="-1102"/>
          <a:stretch/>
        </p:blipFill>
        <p:spPr>
          <a:xfrm>
            <a:off x="726282" y="6409824"/>
            <a:ext cx="1257501" cy="579912"/>
          </a:xfrm>
          <a:prstGeom prst="rect">
            <a:avLst/>
          </a:prstGeom>
        </p:spPr>
      </p:pic>
      <p:pic>
        <p:nvPicPr>
          <p:cNvPr id="11" name="Inhaltsplatzhalter 17">
            <a:extLst>
              <a:ext uri="{FF2B5EF4-FFF2-40B4-BE49-F238E27FC236}">
                <a16:creationId xmlns:a16="http://schemas.microsoft.com/office/drawing/2014/main" id="{719EEECE-ADE0-B248-AFA7-78A9DC67A1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4599" y="6419163"/>
            <a:ext cx="4376728" cy="564224"/>
          </a:xfrm>
          <a:prstGeom prst="rect">
            <a:avLst/>
          </a:prstGeom>
        </p:spPr>
      </p:pic>
    </p:spTree>
    <p:extLst>
      <p:ext uri="{BB962C8B-B14F-4D97-AF65-F5344CB8AC3E}">
        <p14:creationId xmlns:p14="http://schemas.microsoft.com/office/powerpoint/2010/main" val="116402363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16/9 #Partner Sub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3" name="Title 1"/>
          <p:cNvSpPr>
            <a:spLocks noGrp="1"/>
          </p:cNvSpPr>
          <p:nvPr>
            <p:ph type="title" hasCustomPrompt="1"/>
          </p:nvPr>
        </p:nvSpPr>
        <p:spPr>
          <a:xfrm>
            <a:off x="7756293" y="4656166"/>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15" name="Textplatzhalter 6"/>
          <p:cNvSpPr>
            <a:spLocks noGrp="1"/>
          </p:cNvSpPr>
          <p:nvPr>
            <p:ph type="body" sz="quarter" idx="15" hasCustomPrompt="1"/>
          </p:nvPr>
        </p:nvSpPr>
        <p:spPr>
          <a:xfrm>
            <a:off x="7731619" y="4227766"/>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
        <p:nvSpPr>
          <p:cNvPr id="3" name="Bildplatzhalter 2"/>
          <p:cNvSpPr>
            <a:spLocks noGrp="1"/>
          </p:cNvSpPr>
          <p:nvPr>
            <p:ph type="pic" sz="quarter" idx="16" hasCustomPrompt="1"/>
          </p:nvPr>
        </p:nvSpPr>
        <p:spPr>
          <a:xfrm>
            <a:off x="0" y="0"/>
            <a:ext cx="13441770" cy="5327650"/>
          </a:xfrm>
        </p:spPr>
        <p:txBody>
          <a:bodyPr anchor="ctr" anchorCtr="0"/>
          <a:lstStyle>
            <a:lvl1pPr algn="ctr">
              <a:defRPr>
                <a:solidFill>
                  <a:schemeClr val="tx2"/>
                </a:solidFill>
                <a:latin typeface="+mn-lt"/>
              </a:defRPr>
            </a:lvl1pPr>
          </a:lstStyle>
          <a:p>
            <a:r>
              <a:rPr lang="de-DE" dirty="0"/>
              <a:t>BILDPLATZHALTER</a:t>
            </a:r>
          </a:p>
        </p:txBody>
      </p:sp>
      <p:sp>
        <p:nvSpPr>
          <p:cNvPr id="11" name="Content Placeholder 2"/>
          <p:cNvSpPr>
            <a:spLocks noGrp="1"/>
          </p:cNvSpPr>
          <p:nvPr>
            <p:ph idx="17" hasCustomPrompt="1"/>
          </p:nvPr>
        </p:nvSpPr>
        <p:spPr>
          <a:xfrm>
            <a:off x="7751768" y="5464711"/>
            <a:ext cx="4992611" cy="337308"/>
          </a:xfrm>
        </p:spPr>
        <p:txBody>
          <a:bodyPr anchor="ctr" anchorCtr="0">
            <a:noAutofit/>
          </a:bodyPr>
          <a:lstStyle>
            <a:lvl1pPr marL="0" indent="0">
              <a:lnSpc>
                <a:spcPts val="200"/>
              </a:lnSpc>
              <a:buFontTx/>
              <a:buNone/>
              <a:defRPr sz="1000" baseline="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zweizeilig, 10pt.</a:t>
            </a:r>
          </a:p>
          <a:p>
            <a:pPr lvl="0"/>
            <a:r>
              <a:rPr lang="de-DE" dirty="0"/>
              <a:t>Subheadline, zweizeilig, 10pt.</a:t>
            </a:r>
          </a:p>
        </p:txBody>
      </p:sp>
      <p:pic>
        <p:nvPicPr>
          <p:cNvPr id="14" name="Grafik 13"/>
          <p:cNvPicPr>
            <a:picLocks noChangeAspect="1"/>
          </p:cNvPicPr>
          <p:nvPr userDrawn="1"/>
        </p:nvPicPr>
        <p:blipFill rotWithShape="1">
          <a:blip r:embed="rId2" cstate="print">
            <a:extLst>
              <a:ext uri="{28A0092B-C50C-407E-A947-70E740481C1C}">
                <a14:useLocalDpi xmlns:a14="http://schemas.microsoft.com/office/drawing/2010/main" val="0"/>
              </a:ext>
            </a:extLst>
          </a:blip>
          <a:srcRect r="45539" b="-1102"/>
          <a:stretch/>
        </p:blipFill>
        <p:spPr>
          <a:xfrm>
            <a:off x="726282" y="6409824"/>
            <a:ext cx="1257501" cy="579912"/>
          </a:xfrm>
          <a:prstGeom prst="rect">
            <a:avLst/>
          </a:prstGeom>
        </p:spPr>
      </p:pic>
      <p:pic>
        <p:nvPicPr>
          <p:cNvPr id="9" name="Inhaltsplatzhalter 17">
            <a:extLst>
              <a:ext uri="{FF2B5EF4-FFF2-40B4-BE49-F238E27FC236}">
                <a16:creationId xmlns:a16="http://schemas.microsoft.com/office/drawing/2014/main" id="{719EEECE-ADE0-B248-AFA7-78A9DC67A1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4599" y="6419163"/>
            <a:ext cx="4376728" cy="564224"/>
          </a:xfrm>
          <a:prstGeom prst="rect">
            <a:avLst/>
          </a:prstGeom>
        </p:spPr>
      </p:pic>
    </p:spTree>
    <p:extLst>
      <p:ext uri="{BB962C8B-B14F-4D97-AF65-F5344CB8AC3E}">
        <p14:creationId xmlns:p14="http://schemas.microsoft.com/office/powerpoint/2010/main" val="81110433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folie 16/9 v1">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F2E3AADF-AF26-0846-94CC-BB7E03CE5B3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888" r="607" b="410"/>
          <a:stretch/>
        </p:blipFill>
        <p:spPr>
          <a:xfrm>
            <a:off x="0" y="0"/>
            <a:ext cx="13439101" cy="5831923"/>
          </a:xfrm>
          <a:prstGeom prst="rect">
            <a:avLst/>
          </a:prstGeom>
        </p:spPr>
      </p:pic>
      <p:sp>
        <p:nvSpPr>
          <p:cNvPr id="10" name="Rechteck 9">
            <a:extLst>
              <a:ext uri="{FF2B5EF4-FFF2-40B4-BE49-F238E27FC236}">
                <a16:creationId xmlns:a16="http://schemas.microsoft.com/office/drawing/2014/main" id="{1FBFED58-4B6B-E743-94D4-B19119EA428E}"/>
              </a:ext>
            </a:extLst>
          </p:cNvPr>
          <p:cNvSpPr/>
          <p:nvPr userDrawn="1"/>
        </p:nvSpPr>
        <p:spPr>
          <a:xfrm>
            <a:off x="7509357" y="4427538"/>
            <a:ext cx="5932247" cy="1404386"/>
          </a:xfrm>
          <a:prstGeom prst="rect">
            <a:avLst/>
          </a:prstGeom>
          <a:solidFill>
            <a:srgbClr val="00388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263" dirty="0"/>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3" name="Title 1"/>
          <p:cNvSpPr>
            <a:spLocks noGrp="1"/>
          </p:cNvSpPr>
          <p:nvPr>
            <p:ph type="title" hasCustomPrompt="1"/>
          </p:nvPr>
        </p:nvSpPr>
        <p:spPr>
          <a:xfrm>
            <a:off x="7756293" y="5165863"/>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14" name="Content Placeholder 2"/>
          <p:cNvSpPr>
            <a:spLocks noGrp="1"/>
          </p:cNvSpPr>
          <p:nvPr>
            <p:ph idx="1" hasCustomPrompt="1"/>
          </p:nvPr>
        </p:nvSpPr>
        <p:spPr>
          <a:xfrm>
            <a:off x="7751768" y="5965056"/>
            <a:ext cx="4992611" cy="337308"/>
          </a:xfrm>
        </p:spPr>
        <p:txBody>
          <a:bodyPr>
            <a:noAutofit/>
          </a:bodyPr>
          <a:lstStyle>
            <a:lvl1pPr marL="0" indent="0">
              <a:buFontTx/>
              <a:buNone/>
              <a:defRPr sz="1600" b="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einzeilig, 16pt.</a:t>
            </a:r>
          </a:p>
        </p:txBody>
      </p:sp>
      <p:sp>
        <p:nvSpPr>
          <p:cNvPr id="15" name="Textplatzhalter 6"/>
          <p:cNvSpPr>
            <a:spLocks noGrp="1"/>
          </p:cNvSpPr>
          <p:nvPr>
            <p:ph type="body" sz="quarter" idx="15" hasCustomPrompt="1"/>
          </p:nvPr>
        </p:nvSpPr>
        <p:spPr>
          <a:xfrm>
            <a:off x="7731619" y="4737463"/>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Tree>
    <p:extLst>
      <p:ext uri="{BB962C8B-B14F-4D97-AF65-F5344CB8AC3E}">
        <p14:creationId xmlns:p14="http://schemas.microsoft.com/office/powerpoint/2010/main" val="280452027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folie PH2 16/9">
    <p:spTree>
      <p:nvGrpSpPr>
        <p:cNvPr id="1" name=""/>
        <p:cNvGrpSpPr/>
        <p:nvPr/>
      </p:nvGrpSpPr>
      <p:grpSpPr>
        <a:xfrm>
          <a:off x="0" y="0"/>
          <a:ext cx="0" cy="0"/>
          <a:chOff x="0" y="0"/>
          <a:chExt cx="0" cy="0"/>
        </a:xfrm>
      </p:grpSpPr>
      <p:sp>
        <p:nvSpPr>
          <p:cNvPr id="9" name="Bildplatzhalter 16"/>
          <p:cNvSpPr>
            <a:spLocks noGrp="1"/>
          </p:cNvSpPr>
          <p:nvPr>
            <p:ph type="pic" sz="quarter" idx="14" hasCustomPrompt="1"/>
          </p:nvPr>
        </p:nvSpPr>
        <p:spPr>
          <a:xfrm>
            <a:off x="4" y="7"/>
            <a:ext cx="13439775" cy="5832475"/>
          </a:xfrm>
          <a:noFill/>
        </p:spPr>
        <p:txBody>
          <a:bodyPr anchor="ctr">
            <a:normAutofit/>
          </a:bodyPr>
          <a:lstStyle>
            <a:lvl1pPr marL="0" indent="0" algn="ctr">
              <a:buFontTx/>
              <a:buNone/>
              <a:defRPr sz="1500">
                <a:solidFill>
                  <a:srgbClr val="003366"/>
                </a:solidFill>
                <a:latin typeface="+mn-lt"/>
                <a:cs typeface="Arial" panose="020B0604020202020204" pitchFamily="34" charset="0"/>
              </a:defRPr>
            </a:lvl1pPr>
          </a:lstStyle>
          <a:p>
            <a:r>
              <a:rPr lang="de-DE" dirty="0"/>
              <a:t>BILDPLATZHALTER</a:t>
            </a:r>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7" name="Rechteck 6" hidden="1"/>
          <p:cNvSpPr/>
          <p:nvPr userDrawn="1"/>
        </p:nvSpPr>
        <p:spPr>
          <a:xfrm rot="16200000">
            <a:off x="7480169" y="4264427"/>
            <a:ext cx="372218" cy="430887"/>
          </a:xfrm>
          <a:prstGeom prst="rect">
            <a:avLst/>
          </a:prstGeom>
        </p:spPr>
        <p:txBody>
          <a:bodyPr wrap="none">
            <a:spAutoFit/>
          </a:bodyPr>
          <a:lstStyle/>
          <a:p>
            <a:r>
              <a:rPr lang="de-DE" sz="2200" dirty="0">
                <a:solidFill>
                  <a:schemeClr val="accent2"/>
                </a:solidFill>
                <a:latin typeface="+mj-lt"/>
              </a:rPr>
              <a:t>A</a:t>
            </a:r>
          </a:p>
        </p:txBody>
      </p:sp>
      <p:sp>
        <p:nvSpPr>
          <p:cNvPr id="8" name="Rechteck 7" hidden="1"/>
          <p:cNvSpPr/>
          <p:nvPr userDrawn="1"/>
        </p:nvSpPr>
        <p:spPr>
          <a:xfrm>
            <a:off x="7586155" y="3894357"/>
            <a:ext cx="372218" cy="430887"/>
          </a:xfrm>
          <a:prstGeom prst="rect">
            <a:avLst/>
          </a:prstGeom>
        </p:spPr>
        <p:txBody>
          <a:bodyPr wrap="none">
            <a:spAutoFit/>
          </a:bodyPr>
          <a:lstStyle/>
          <a:p>
            <a:r>
              <a:rPr lang="de-DE" sz="2200" dirty="0">
                <a:solidFill>
                  <a:schemeClr val="accent2"/>
                </a:solidFill>
                <a:latin typeface="+mj-lt"/>
              </a:rPr>
              <a:t>A</a:t>
            </a:r>
          </a:p>
        </p:txBody>
      </p:sp>
      <p:sp>
        <p:nvSpPr>
          <p:cNvPr id="10" name="Rechteck 9" hidden="1"/>
          <p:cNvSpPr/>
          <p:nvPr userDrawn="1"/>
        </p:nvSpPr>
        <p:spPr>
          <a:xfrm>
            <a:off x="7586155" y="5122860"/>
            <a:ext cx="372218" cy="430887"/>
          </a:xfrm>
          <a:prstGeom prst="rect">
            <a:avLst/>
          </a:prstGeom>
        </p:spPr>
        <p:txBody>
          <a:bodyPr wrap="none">
            <a:spAutoFit/>
          </a:bodyPr>
          <a:lstStyle/>
          <a:p>
            <a:r>
              <a:rPr lang="de-DE" sz="2200" dirty="0">
                <a:solidFill>
                  <a:schemeClr val="accent2"/>
                </a:solidFill>
                <a:latin typeface="+mj-lt"/>
              </a:rPr>
              <a:t>A</a:t>
            </a:r>
          </a:p>
        </p:txBody>
      </p:sp>
      <p:sp>
        <p:nvSpPr>
          <p:cNvPr id="12" name="Content Placeholder 2"/>
          <p:cNvSpPr>
            <a:spLocks noGrp="1"/>
          </p:cNvSpPr>
          <p:nvPr>
            <p:ph idx="1" hasCustomPrompt="1"/>
          </p:nvPr>
        </p:nvSpPr>
        <p:spPr>
          <a:xfrm>
            <a:off x="7751768" y="5965849"/>
            <a:ext cx="4992611" cy="337308"/>
          </a:xfrm>
        </p:spPr>
        <p:txBody>
          <a:bodyPr>
            <a:noAutofit/>
          </a:bodyPr>
          <a:lstStyle>
            <a:lvl1pPr marL="0" indent="0">
              <a:buFontTx/>
              <a:buNone/>
              <a:defRPr sz="1600" b="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einzeilig, 16pt.</a:t>
            </a:r>
          </a:p>
        </p:txBody>
      </p:sp>
      <p:sp>
        <p:nvSpPr>
          <p:cNvPr id="13" name="Textplatzhalter 6"/>
          <p:cNvSpPr>
            <a:spLocks noGrp="1"/>
          </p:cNvSpPr>
          <p:nvPr>
            <p:ph type="body" sz="quarter" idx="15" hasCustomPrompt="1"/>
          </p:nvPr>
        </p:nvSpPr>
        <p:spPr>
          <a:xfrm>
            <a:off x="7731619" y="4738256"/>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
        <p:nvSpPr>
          <p:cNvPr id="11" name="Title 1"/>
          <p:cNvSpPr>
            <a:spLocks noGrp="1"/>
          </p:cNvSpPr>
          <p:nvPr>
            <p:ph type="title" hasCustomPrompt="1"/>
          </p:nvPr>
        </p:nvSpPr>
        <p:spPr>
          <a:xfrm>
            <a:off x="7756293" y="5166656"/>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14" name="Rechteck 13">
            <a:extLst>
              <a:ext uri="{FF2B5EF4-FFF2-40B4-BE49-F238E27FC236}">
                <a16:creationId xmlns:a16="http://schemas.microsoft.com/office/drawing/2014/main" id="{F64E1A4F-22F4-0B41-A077-3B350D97A593}"/>
              </a:ext>
            </a:extLst>
          </p:cNvPr>
          <p:cNvSpPr/>
          <p:nvPr userDrawn="1"/>
        </p:nvSpPr>
        <p:spPr>
          <a:xfrm>
            <a:off x="7509357" y="5832482"/>
            <a:ext cx="5932247" cy="5089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263" dirty="0">
              <a:solidFill>
                <a:srgbClr val="28AD84"/>
              </a:solidFill>
            </a:endParaRPr>
          </a:p>
        </p:txBody>
      </p:sp>
    </p:spTree>
    <p:extLst>
      <p:ext uri="{BB962C8B-B14F-4D97-AF65-F5344CB8AC3E}">
        <p14:creationId xmlns:p14="http://schemas.microsoft.com/office/powerpoint/2010/main" val="293227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folie PH3 16/9">
    <p:spTree>
      <p:nvGrpSpPr>
        <p:cNvPr id="1" name=""/>
        <p:cNvGrpSpPr/>
        <p:nvPr/>
      </p:nvGrpSpPr>
      <p:grpSpPr>
        <a:xfrm>
          <a:off x="0" y="0"/>
          <a:ext cx="0" cy="0"/>
          <a:chOff x="0" y="0"/>
          <a:chExt cx="0" cy="0"/>
        </a:xfrm>
      </p:grpSpPr>
      <p:sp>
        <p:nvSpPr>
          <p:cNvPr id="9" name="Bildplatzhalter 16"/>
          <p:cNvSpPr>
            <a:spLocks noGrp="1"/>
          </p:cNvSpPr>
          <p:nvPr>
            <p:ph type="pic" sz="quarter" idx="14" hasCustomPrompt="1"/>
          </p:nvPr>
        </p:nvSpPr>
        <p:spPr>
          <a:xfrm>
            <a:off x="4" y="-1"/>
            <a:ext cx="13439775" cy="5832475"/>
          </a:xfrm>
        </p:spPr>
        <p:txBody>
          <a:bodyPr anchor="ctr">
            <a:normAutofit/>
          </a:bodyPr>
          <a:lstStyle>
            <a:lvl1pPr marL="0" indent="0" algn="ctr">
              <a:buFontTx/>
              <a:buNone/>
              <a:defRPr sz="1500">
                <a:solidFill>
                  <a:srgbClr val="003366"/>
                </a:solidFill>
                <a:latin typeface="+mn-lt"/>
                <a:cs typeface="Arial" panose="020B0604020202020204" pitchFamily="34" charset="0"/>
              </a:defRPr>
            </a:lvl1pPr>
          </a:lstStyle>
          <a:p>
            <a:r>
              <a:rPr lang="de-DE" dirty="0"/>
              <a:t>BILDPLATZHALTER</a:t>
            </a:r>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7" name="Content Placeholder 2"/>
          <p:cNvSpPr>
            <a:spLocks noGrp="1"/>
          </p:cNvSpPr>
          <p:nvPr>
            <p:ph idx="1" hasCustomPrompt="1"/>
          </p:nvPr>
        </p:nvSpPr>
        <p:spPr>
          <a:xfrm>
            <a:off x="7751768" y="5971299"/>
            <a:ext cx="4992611" cy="337308"/>
          </a:xfrm>
        </p:spPr>
        <p:txBody>
          <a:bodyPr anchor="ctr" anchorCtr="0">
            <a:noAutofit/>
          </a:bodyPr>
          <a:lstStyle>
            <a:lvl1pPr marL="0" indent="0">
              <a:lnSpc>
                <a:spcPts val="200"/>
              </a:lnSpc>
              <a:buFontTx/>
              <a:buNone/>
              <a:defRPr sz="1000" baseline="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zweizeilig, 10pt.</a:t>
            </a:r>
          </a:p>
          <a:p>
            <a:pPr lvl="0"/>
            <a:r>
              <a:rPr lang="de-DE" dirty="0"/>
              <a:t>Subheadline, zweizeilig, 10pt.</a:t>
            </a:r>
          </a:p>
        </p:txBody>
      </p:sp>
      <p:sp>
        <p:nvSpPr>
          <p:cNvPr id="8" name="Title 1"/>
          <p:cNvSpPr>
            <a:spLocks noGrp="1"/>
          </p:cNvSpPr>
          <p:nvPr>
            <p:ph type="title" hasCustomPrompt="1"/>
          </p:nvPr>
        </p:nvSpPr>
        <p:spPr>
          <a:xfrm>
            <a:off x="7756293" y="5164349"/>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10" name="Textplatzhalter 6"/>
          <p:cNvSpPr>
            <a:spLocks noGrp="1"/>
          </p:cNvSpPr>
          <p:nvPr>
            <p:ph type="body" sz="quarter" idx="15" hasCustomPrompt="1"/>
          </p:nvPr>
        </p:nvSpPr>
        <p:spPr>
          <a:xfrm>
            <a:off x="7731619" y="4735949"/>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Tree>
    <p:extLst>
      <p:ext uri="{BB962C8B-B14F-4D97-AF65-F5344CB8AC3E}">
        <p14:creationId xmlns:p14="http://schemas.microsoft.com/office/powerpoint/2010/main" val="179162371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Vollbild-PH HL">
    <p:spTree>
      <p:nvGrpSpPr>
        <p:cNvPr id="1" name=""/>
        <p:cNvGrpSpPr/>
        <p:nvPr/>
      </p:nvGrpSpPr>
      <p:grpSpPr>
        <a:xfrm>
          <a:off x="0" y="0"/>
          <a:ext cx="0" cy="0"/>
          <a:chOff x="0" y="0"/>
          <a:chExt cx="0" cy="0"/>
        </a:xfrm>
      </p:grpSpPr>
      <p:sp>
        <p:nvSpPr>
          <p:cNvPr id="9" name="Bildplatzhalter 16"/>
          <p:cNvSpPr>
            <a:spLocks noGrp="1"/>
          </p:cNvSpPr>
          <p:nvPr>
            <p:ph type="pic" sz="quarter" idx="14"/>
          </p:nvPr>
        </p:nvSpPr>
        <p:spPr>
          <a:xfrm>
            <a:off x="4" y="-1"/>
            <a:ext cx="13439775" cy="7559675"/>
          </a:xfrm>
          <a:noFill/>
        </p:spPr>
        <p:txBody>
          <a:bodyPr anchor="ctr">
            <a:normAutofit/>
          </a:bodyPr>
          <a:lstStyle>
            <a:lvl1pPr marL="0" indent="0" algn="ctr">
              <a:buFontTx/>
              <a:buNone/>
              <a:defRPr sz="1500">
                <a:solidFill>
                  <a:srgbClr val="003366"/>
                </a:solidFill>
                <a:latin typeface="Arial" panose="020B0604020202020204" pitchFamily="34" charset="0"/>
                <a:cs typeface="Arial" panose="020B0604020202020204" pitchFamily="34" charset="0"/>
              </a:defRPr>
            </a:lvl1pPr>
          </a:lstStyle>
          <a:p>
            <a:endParaRPr lang="de-DE" dirty="0"/>
          </a:p>
          <a:p>
            <a:endParaRPr lang="de-DE" dirty="0"/>
          </a:p>
          <a:p>
            <a:endParaRPr lang="de-DE" dirty="0"/>
          </a:p>
          <a:p>
            <a:r>
              <a:rPr lang="de-DE" dirty="0"/>
              <a:t>BILDPLATZHALTER</a:t>
            </a:r>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2" name="Title 1"/>
          <p:cNvSpPr>
            <a:spLocks noGrp="1"/>
          </p:cNvSpPr>
          <p:nvPr>
            <p:ph type="title" hasCustomPrompt="1"/>
          </p:nvPr>
        </p:nvSpPr>
        <p:spPr>
          <a:xfrm>
            <a:off x="7756290" y="5164180"/>
            <a:ext cx="499671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3" name="Content Placeholder 2"/>
          <p:cNvSpPr>
            <a:spLocks noGrp="1"/>
          </p:cNvSpPr>
          <p:nvPr>
            <p:ph idx="1" hasCustomPrompt="1"/>
          </p:nvPr>
        </p:nvSpPr>
        <p:spPr>
          <a:xfrm>
            <a:off x="7752919" y="5963373"/>
            <a:ext cx="4996718" cy="337308"/>
          </a:xfrm>
        </p:spPr>
        <p:txBody>
          <a:bodyPr>
            <a:noAutofit/>
          </a:bodyPr>
          <a:lstStyle>
            <a:lvl1pPr marL="0" indent="0">
              <a:buFontTx/>
              <a:buNone/>
              <a:defRPr sz="1600">
                <a:solidFill>
                  <a:schemeClr val="bg1"/>
                </a:solidFill>
                <a:latin typeface="+mn-lt"/>
                <a:ea typeface="Source Sans Pro" panose="020B0503030403020204" pitchFamily="34" charset="0"/>
                <a:cs typeface="Arial" panose="020B0604020202020204" pitchFamily="34" charset="0"/>
              </a:defRPr>
            </a:lvl1pPr>
          </a:lstStyle>
          <a:p>
            <a:pPr lvl="0"/>
            <a:r>
              <a:rPr lang="de-DE" dirty="0"/>
              <a:t>Subheadline, 16pt.</a:t>
            </a:r>
          </a:p>
        </p:txBody>
      </p:sp>
      <p:sp>
        <p:nvSpPr>
          <p:cNvPr id="7" name="Textplatzhalter 6"/>
          <p:cNvSpPr>
            <a:spLocks noGrp="1"/>
          </p:cNvSpPr>
          <p:nvPr>
            <p:ph type="body" sz="quarter" idx="15" hasCustomPrompt="1"/>
          </p:nvPr>
        </p:nvSpPr>
        <p:spPr>
          <a:xfrm>
            <a:off x="7733663" y="4735780"/>
            <a:ext cx="5011742" cy="420687"/>
          </a:xfrm>
        </p:spPr>
        <p:txBody>
          <a:bodyPr anchor="b" anchorCtr="0"/>
          <a:lstStyle>
            <a:lvl1pPr>
              <a:defRPr sz="2200" b="1">
                <a:solidFill>
                  <a:schemeClr val="bg1"/>
                </a:solidFill>
                <a:latin typeface="+mj-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
        <p:nvSpPr>
          <p:cNvPr id="8" name="Rechteck 7" hidden="1"/>
          <p:cNvSpPr/>
          <p:nvPr userDrawn="1"/>
        </p:nvSpPr>
        <p:spPr>
          <a:xfrm rot="16200000">
            <a:off x="7480169" y="4264427"/>
            <a:ext cx="372218" cy="430887"/>
          </a:xfrm>
          <a:prstGeom prst="rect">
            <a:avLst/>
          </a:prstGeom>
        </p:spPr>
        <p:txBody>
          <a:bodyPr wrap="none">
            <a:spAutoFit/>
          </a:bodyPr>
          <a:lstStyle/>
          <a:p>
            <a:r>
              <a:rPr lang="de-DE" sz="2200" dirty="0">
                <a:solidFill>
                  <a:schemeClr val="accent2"/>
                </a:solidFill>
                <a:latin typeface="+mj-lt"/>
              </a:rPr>
              <a:t>A</a:t>
            </a:r>
          </a:p>
        </p:txBody>
      </p:sp>
      <p:sp>
        <p:nvSpPr>
          <p:cNvPr id="10" name="Rechteck 9" hidden="1"/>
          <p:cNvSpPr/>
          <p:nvPr userDrawn="1"/>
        </p:nvSpPr>
        <p:spPr>
          <a:xfrm>
            <a:off x="7586155" y="3894357"/>
            <a:ext cx="372218" cy="430887"/>
          </a:xfrm>
          <a:prstGeom prst="rect">
            <a:avLst/>
          </a:prstGeom>
        </p:spPr>
        <p:txBody>
          <a:bodyPr wrap="none">
            <a:spAutoFit/>
          </a:bodyPr>
          <a:lstStyle/>
          <a:p>
            <a:r>
              <a:rPr lang="de-DE" sz="2200" dirty="0">
                <a:solidFill>
                  <a:schemeClr val="accent2"/>
                </a:solidFill>
                <a:latin typeface="+mj-lt"/>
              </a:rPr>
              <a:t>A</a:t>
            </a:r>
          </a:p>
        </p:txBody>
      </p:sp>
      <p:sp>
        <p:nvSpPr>
          <p:cNvPr id="11" name="Rechteck 10" hidden="1"/>
          <p:cNvSpPr/>
          <p:nvPr userDrawn="1"/>
        </p:nvSpPr>
        <p:spPr>
          <a:xfrm>
            <a:off x="7586155" y="5122860"/>
            <a:ext cx="372218" cy="430887"/>
          </a:xfrm>
          <a:prstGeom prst="rect">
            <a:avLst/>
          </a:prstGeom>
        </p:spPr>
        <p:txBody>
          <a:bodyPr wrap="none">
            <a:spAutoFit/>
          </a:bodyPr>
          <a:lstStyle/>
          <a:p>
            <a:r>
              <a:rPr lang="de-DE" sz="2200" dirty="0">
                <a:solidFill>
                  <a:schemeClr val="accent2"/>
                </a:solidFill>
                <a:latin typeface="+mj-lt"/>
              </a:rPr>
              <a:t>A</a:t>
            </a:r>
          </a:p>
        </p:txBody>
      </p:sp>
    </p:spTree>
    <p:extLst>
      <p:ext uri="{BB962C8B-B14F-4D97-AF65-F5344CB8AC3E}">
        <p14:creationId xmlns:p14="http://schemas.microsoft.com/office/powerpoint/2010/main" val="378759597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 + Footer">
    <p:spTree>
      <p:nvGrpSpPr>
        <p:cNvPr id="1" name=""/>
        <p:cNvGrpSpPr/>
        <p:nvPr/>
      </p:nvGrpSpPr>
      <p:grpSpPr>
        <a:xfrm>
          <a:off x="0" y="0"/>
          <a:ext cx="0" cy="0"/>
          <a:chOff x="0" y="0"/>
          <a:chExt cx="0" cy="0"/>
        </a:xfrm>
      </p:grpSpPr>
      <p:sp>
        <p:nvSpPr>
          <p:cNvPr id="9" name="Bildplatzhalter 16"/>
          <p:cNvSpPr>
            <a:spLocks noGrp="1"/>
          </p:cNvSpPr>
          <p:nvPr>
            <p:ph type="pic" sz="quarter" idx="14" hasCustomPrompt="1"/>
          </p:nvPr>
        </p:nvSpPr>
        <p:spPr>
          <a:xfrm>
            <a:off x="4" y="7"/>
            <a:ext cx="13439775" cy="5832475"/>
          </a:xfrm>
          <a:noFill/>
        </p:spPr>
        <p:txBody>
          <a:bodyPr anchor="ctr">
            <a:normAutofit/>
          </a:bodyPr>
          <a:lstStyle>
            <a:lvl1pPr marL="0" indent="0" algn="ctr">
              <a:buFontTx/>
              <a:buNone/>
              <a:defRPr sz="1500">
                <a:solidFill>
                  <a:srgbClr val="003366"/>
                </a:solidFill>
                <a:latin typeface="+mn-lt"/>
                <a:cs typeface="Arial" panose="020B0604020202020204" pitchFamily="34" charset="0"/>
              </a:defRPr>
            </a:lvl1pPr>
          </a:lstStyle>
          <a:p>
            <a:r>
              <a:rPr lang="de-DE" dirty="0"/>
              <a:t>BILDPLATZHALTER</a:t>
            </a:r>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9" name="Title 1"/>
          <p:cNvSpPr>
            <a:spLocks noGrp="1"/>
          </p:cNvSpPr>
          <p:nvPr>
            <p:ph type="title" hasCustomPrompt="1"/>
          </p:nvPr>
        </p:nvSpPr>
        <p:spPr>
          <a:xfrm>
            <a:off x="7756293" y="5165008"/>
            <a:ext cx="4991547" cy="674617"/>
          </a:xfrm>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20" name="Textplatzhalter 6"/>
          <p:cNvSpPr>
            <a:spLocks noGrp="1"/>
          </p:cNvSpPr>
          <p:nvPr>
            <p:ph type="body" sz="quarter" idx="17" hasCustomPrompt="1"/>
          </p:nvPr>
        </p:nvSpPr>
        <p:spPr>
          <a:xfrm>
            <a:off x="7731619" y="4738474"/>
            <a:ext cx="5007730" cy="420687"/>
          </a:xfrm>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
        <p:nvSpPr>
          <p:cNvPr id="21" name="Rechteck 20" hidden="1"/>
          <p:cNvSpPr/>
          <p:nvPr userDrawn="1"/>
        </p:nvSpPr>
        <p:spPr>
          <a:xfrm rot="16200000">
            <a:off x="7480169" y="4257284"/>
            <a:ext cx="372218" cy="430887"/>
          </a:xfrm>
          <a:prstGeom prst="rect">
            <a:avLst/>
          </a:prstGeom>
        </p:spPr>
        <p:txBody>
          <a:bodyPr wrap="none">
            <a:spAutoFit/>
          </a:bodyPr>
          <a:lstStyle/>
          <a:p>
            <a:r>
              <a:rPr lang="de-DE" sz="2200" dirty="0">
                <a:solidFill>
                  <a:schemeClr val="accent2"/>
                </a:solidFill>
                <a:latin typeface="+mj-lt"/>
              </a:rPr>
              <a:t>A</a:t>
            </a:r>
          </a:p>
        </p:txBody>
      </p:sp>
      <p:sp>
        <p:nvSpPr>
          <p:cNvPr id="22" name="Rechteck 21" hidden="1"/>
          <p:cNvSpPr/>
          <p:nvPr userDrawn="1"/>
        </p:nvSpPr>
        <p:spPr>
          <a:xfrm>
            <a:off x="7586155" y="3887210"/>
            <a:ext cx="372218" cy="430887"/>
          </a:xfrm>
          <a:prstGeom prst="rect">
            <a:avLst/>
          </a:prstGeom>
        </p:spPr>
        <p:txBody>
          <a:bodyPr wrap="none">
            <a:spAutoFit/>
          </a:bodyPr>
          <a:lstStyle/>
          <a:p>
            <a:r>
              <a:rPr lang="de-DE" sz="2200" dirty="0">
                <a:solidFill>
                  <a:schemeClr val="accent2"/>
                </a:solidFill>
                <a:latin typeface="+mj-lt"/>
              </a:rPr>
              <a:t>A</a:t>
            </a:r>
          </a:p>
        </p:txBody>
      </p:sp>
      <p:sp>
        <p:nvSpPr>
          <p:cNvPr id="23" name="Rechteck 22" hidden="1"/>
          <p:cNvSpPr/>
          <p:nvPr userDrawn="1"/>
        </p:nvSpPr>
        <p:spPr>
          <a:xfrm>
            <a:off x="7586155" y="5115717"/>
            <a:ext cx="372218" cy="430887"/>
          </a:xfrm>
          <a:prstGeom prst="rect">
            <a:avLst/>
          </a:prstGeom>
        </p:spPr>
        <p:txBody>
          <a:bodyPr wrap="none">
            <a:spAutoFit/>
          </a:bodyPr>
          <a:lstStyle/>
          <a:p>
            <a:r>
              <a:rPr lang="de-DE" sz="2200" dirty="0">
                <a:solidFill>
                  <a:schemeClr val="accent2"/>
                </a:solidFill>
                <a:latin typeface="+mj-lt"/>
              </a:rPr>
              <a:t>A</a:t>
            </a:r>
          </a:p>
        </p:txBody>
      </p:sp>
    </p:spTree>
    <p:extLst>
      <p:ext uri="{BB962C8B-B14F-4D97-AF65-F5344CB8AC3E}">
        <p14:creationId xmlns:p14="http://schemas.microsoft.com/office/powerpoint/2010/main" val="20545164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apitel Vollbild PH">
    <p:spTree>
      <p:nvGrpSpPr>
        <p:cNvPr id="1" name=""/>
        <p:cNvGrpSpPr/>
        <p:nvPr/>
      </p:nvGrpSpPr>
      <p:grpSpPr>
        <a:xfrm>
          <a:off x="0" y="0"/>
          <a:ext cx="0" cy="0"/>
          <a:chOff x="0" y="0"/>
          <a:chExt cx="0" cy="0"/>
        </a:xfrm>
      </p:grpSpPr>
      <p:sp>
        <p:nvSpPr>
          <p:cNvPr id="4" name="Bildplatzhalter 3"/>
          <p:cNvSpPr>
            <a:spLocks noGrp="1"/>
          </p:cNvSpPr>
          <p:nvPr>
            <p:ph type="pic" sz="quarter" idx="16" hasCustomPrompt="1"/>
          </p:nvPr>
        </p:nvSpPr>
        <p:spPr>
          <a:xfrm>
            <a:off x="4" y="4"/>
            <a:ext cx="13439775" cy="7559675"/>
          </a:xfrm>
        </p:spPr>
        <p:txBody>
          <a:bodyPr anchor="ctr" anchorCtr="0"/>
          <a:lstStyle>
            <a:lvl1pPr algn="ctr">
              <a:defRPr>
                <a:solidFill>
                  <a:schemeClr val="tx2"/>
                </a:solidFill>
                <a:latin typeface="Arial" panose="020B0604020202020204" pitchFamily="34" charset="0"/>
                <a:cs typeface="Arial" panose="020B0604020202020204" pitchFamily="34" charset="0"/>
              </a:defRPr>
            </a:lvl1pPr>
          </a:lstStyle>
          <a:p>
            <a:r>
              <a:rPr lang="de-DE" dirty="0"/>
              <a:t>BILDPLATZHALTER</a:t>
            </a:r>
          </a:p>
          <a:p>
            <a:endParaRPr lang="de-DE" dirty="0"/>
          </a:p>
          <a:p>
            <a:endParaRPr lang="de-DE" dirty="0"/>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2" name="Title 1"/>
          <p:cNvSpPr>
            <a:spLocks noGrp="1"/>
          </p:cNvSpPr>
          <p:nvPr>
            <p:ph type="title" hasCustomPrompt="1"/>
          </p:nvPr>
        </p:nvSpPr>
        <p:spPr>
          <a:xfrm>
            <a:off x="923152" y="734407"/>
            <a:ext cx="4808801" cy="674617"/>
          </a:xfrm>
          <a:ln>
            <a:noFill/>
          </a:ln>
        </p:spPr>
        <p:txBody>
          <a:bodyPr/>
          <a:lstStyle>
            <a:lvl1pPr>
              <a:defRPr sz="3500">
                <a:solidFill>
                  <a:schemeClr val="bg1"/>
                </a:solidFill>
                <a:latin typeface="Source Serif Pro" panose="02040603050405020204" pitchFamily="18" charset="0"/>
                <a:cs typeface="Arial" panose="020B0604020202020204" pitchFamily="34" charset="0"/>
              </a:defRPr>
            </a:lvl1pPr>
          </a:lstStyle>
          <a:p>
            <a:r>
              <a:rPr lang="de-DE" dirty="0"/>
              <a:t>Headline, 35pt.</a:t>
            </a:r>
            <a:endParaRPr lang="en-US" dirty="0"/>
          </a:p>
        </p:txBody>
      </p:sp>
      <p:sp>
        <p:nvSpPr>
          <p:cNvPr id="7" name="Textplatzhalter 6"/>
          <p:cNvSpPr>
            <a:spLocks noGrp="1"/>
          </p:cNvSpPr>
          <p:nvPr>
            <p:ph type="body" sz="quarter" idx="15" hasCustomPrompt="1"/>
          </p:nvPr>
        </p:nvSpPr>
        <p:spPr>
          <a:xfrm>
            <a:off x="909576" y="302407"/>
            <a:ext cx="4823923" cy="420687"/>
          </a:xfrm>
          <a:ln>
            <a:noFill/>
          </a:ln>
        </p:spPr>
        <p:txBody>
          <a:bodyPr anchor="b" anchorCtr="0"/>
          <a:lstStyle>
            <a:lvl1pPr>
              <a:defRPr sz="22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SUB, 22pt.</a:t>
            </a:r>
          </a:p>
        </p:txBody>
      </p:sp>
    </p:spTree>
    <p:extLst>
      <p:ext uri="{BB962C8B-B14F-4D97-AF65-F5344CB8AC3E}">
        <p14:creationId xmlns:p14="http://schemas.microsoft.com/office/powerpoint/2010/main" val="292682314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reserve="1">
  <p:cSld name="HL #Partner German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Headline, Source Sans Pro </a:t>
            </a:r>
            <a:r>
              <a:rPr lang="de-DE" dirty="0" err="1"/>
              <a:t>Bold</a:t>
            </a:r>
            <a:r>
              <a:rPr lang="de-DE" dirty="0"/>
              <a:t>, 36pt.</a:t>
            </a:r>
          </a:p>
        </p:txBody>
      </p:sp>
      <p:sp>
        <p:nvSpPr>
          <p:cNvPr id="3" name="Textplatzhalter 2"/>
          <p:cNvSpPr>
            <a:spLocks noGrp="1"/>
          </p:cNvSpPr>
          <p:nvPr>
            <p:ph type="body" idx="1" hasCustomPrompt="1"/>
          </p:nvPr>
        </p:nvSpPr>
        <p:spPr>
          <a:xfrm>
            <a:off x="656635" y="475200"/>
            <a:ext cx="12093004" cy="216000"/>
          </a:xfrm>
        </p:spPr>
        <p:txBody>
          <a:bodyPr/>
          <a:lstStyle>
            <a:lvl1pPr marL="0" indent="0">
              <a:buFont typeface="Arial" panose="020B0604020202020204" pitchFamily="34" charset="0"/>
              <a:buNone/>
              <a:defRPr sz="2000"/>
            </a:lvl1pPr>
          </a:lstStyle>
          <a:p>
            <a:pPr lvl="0"/>
            <a:r>
              <a:rPr lang="de-DE" dirty="0"/>
              <a:t>SUBHEADLINE, SOURCE SANS PRO, 20PT., EINZEILIG</a:t>
            </a:r>
            <a:endParaRPr lang="en-US" dirty="0"/>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pic>
        <p:nvPicPr>
          <p:cNvPr id="10" name="Grafik 9"/>
          <p:cNvPicPr>
            <a:picLocks noChangeAspect="1"/>
          </p:cNvPicPr>
          <p:nvPr userDrawn="1"/>
        </p:nvPicPr>
        <p:blipFill rotWithShape="1">
          <a:blip r:embed="rId2" cstate="print">
            <a:extLst>
              <a:ext uri="{28A0092B-C50C-407E-A947-70E740481C1C}">
                <a14:useLocalDpi xmlns:a14="http://schemas.microsoft.com/office/drawing/2010/main" val="0"/>
              </a:ext>
            </a:extLst>
          </a:blip>
          <a:srcRect r="45539" b="-1102"/>
          <a:stretch/>
        </p:blipFill>
        <p:spPr>
          <a:xfrm>
            <a:off x="726282" y="6409824"/>
            <a:ext cx="1257501" cy="579912"/>
          </a:xfrm>
          <a:prstGeom prst="rect">
            <a:avLst/>
          </a:prstGeom>
        </p:spPr>
      </p:pic>
      <p:pic>
        <p:nvPicPr>
          <p:cNvPr id="7" name="Inhaltsplatzhalter 17">
            <a:extLst>
              <a:ext uri="{FF2B5EF4-FFF2-40B4-BE49-F238E27FC236}">
                <a16:creationId xmlns:a16="http://schemas.microsoft.com/office/drawing/2014/main" id="{719EEECE-ADE0-B248-AFA7-78A9DC67A1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4599" y="6419163"/>
            <a:ext cx="4376728" cy="564224"/>
          </a:xfrm>
          <a:prstGeom prst="rect">
            <a:avLst/>
          </a:prstGeom>
        </p:spPr>
      </p:pic>
    </p:spTree>
    <p:extLst>
      <p:ext uri="{BB962C8B-B14F-4D97-AF65-F5344CB8AC3E}">
        <p14:creationId xmlns:p14="http://schemas.microsoft.com/office/powerpoint/2010/main" val="1875863746"/>
      </p:ext>
    </p:extLst>
  </p:cSld>
  <p:clrMapOvr>
    <a:masterClrMapping/>
  </p:clrMapOvr>
  <p:extLst>
    <p:ext uri="{DCECCB84-F9BA-43D5-87BE-67443E8EF086}">
      <p15:sldGuideLst xmlns:p15="http://schemas.microsoft.com/office/powerpoint/2012/main">
        <p15:guide id="1" orient="horz" pos="367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reserve="1">
  <p:cSld name="HL #Partner Weltwei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Headline, Source Sans Pro </a:t>
            </a:r>
            <a:r>
              <a:rPr lang="de-DE" dirty="0" err="1"/>
              <a:t>Bold</a:t>
            </a:r>
            <a:r>
              <a:rPr lang="de-DE" dirty="0"/>
              <a:t>, 36pt.</a:t>
            </a:r>
          </a:p>
        </p:txBody>
      </p:sp>
      <p:sp>
        <p:nvSpPr>
          <p:cNvPr id="3" name="Textplatzhalter 2"/>
          <p:cNvSpPr>
            <a:spLocks noGrp="1"/>
          </p:cNvSpPr>
          <p:nvPr>
            <p:ph type="body" idx="1" hasCustomPrompt="1"/>
          </p:nvPr>
        </p:nvSpPr>
        <p:spPr>
          <a:xfrm>
            <a:off x="656635" y="475200"/>
            <a:ext cx="12093004" cy="216000"/>
          </a:xfrm>
        </p:spPr>
        <p:txBody>
          <a:bodyPr/>
          <a:lstStyle>
            <a:lvl1pPr marL="0" indent="0">
              <a:buFont typeface="Arial" panose="020B0604020202020204" pitchFamily="34" charset="0"/>
              <a:buNone/>
              <a:defRPr/>
            </a:lvl1pPr>
          </a:lstStyle>
          <a:p>
            <a:pPr lvl="0"/>
            <a:r>
              <a:rPr lang="de-DE" dirty="0"/>
              <a:t>SUBHEADLINE, SOURCE SANS PRO, 20PT., EINZEILIG</a:t>
            </a:r>
            <a:endParaRPr lang="en-US" dirty="0"/>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pic>
        <p:nvPicPr>
          <p:cNvPr id="11" name="Grafik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45539" b="-1102"/>
          <a:stretch/>
        </p:blipFill>
        <p:spPr>
          <a:xfrm>
            <a:off x="726282" y="6409824"/>
            <a:ext cx="1257501" cy="579912"/>
          </a:xfrm>
          <a:prstGeom prst="rect">
            <a:avLst/>
          </a:prstGeom>
        </p:spPr>
      </p:pic>
      <p:pic>
        <p:nvPicPr>
          <p:cNvPr id="7" name="Inhaltsplatzhalter 17">
            <a:extLst>
              <a:ext uri="{FF2B5EF4-FFF2-40B4-BE49-F238E27FC236}">
                <a16:creationId xmlns:a16="http://schemas.microsoft.com/office/drawing/2014/main" id="{719EEECE-ADE0-B248-AFA7-78A9DC67A1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4599" y="6419368"/>
            <a:ext cx="4376728" cy="563814"/>
          </a:xfrm>
          <a:prstGeom prst="rect">
            <a:avLst/>
          </a:prstGeom>
        </p:spPr>
      </p:pic>
    </p:spTree>
    <p:extLst>
      <p:ext uri="{BB962C8B-B14F-4D97-AF65-F5344CB8AC3E}">
        <p14:creationId xmlns:p14="http://schemas.microsoft.com/office/powerpoint/2010/main" val="2164372427"/>
      </p:ext>
    </p:extLst>
  </p:cSld>
  <p:clrMapOvr>
    <a:masterClrMapping/>
  </p:clrMapOvr>
  <p:extLst>
    <p:ext uri="{DCECCB84-F9BA-43D5-87BE-67443E8EF086}">
      <p15:sldGuideLst xmlns:p15="http://schemas.microsoft.com/office/powerpoint/2012/main">
        <p15:guide id="1" orient="horz" pos="36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L #Partn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Headline, Source Sans Pro </a:t>
            </a:r>
            <a:r>
              <a:rPr lang="de-DE" dirty="0" err="1"/>
              <a:t>Bold</a:t>
            </a:r>
            <a:r>
              <a:rPr lang="de-DE" dirty="0"/>
              <a:t>, 36pt.</a:t>
            </a:r>
          </a:p>
        </p:txBody>
      </p:sp>
      <p:sp>
        <p:nvSpPr>
          <p:cNvPr id="3" name="Textplatzhalter 2"/>
          <p:cNvSpPr>
            <a:spLocks noGrp="1"/>
          </p:cNvSpPr>
          <p:nvPr>
            <p:ph type="body" idx="1" hasCustomPrompt="1"/>
          </p:nvPr>
        </p:nvSpPr>
        <p:spPr>
          <a:xfrm>
            <a:off x="656635" y="475200"/>
            <a:ext cx="12093004" cy="216000"/>
          </a:xfrm>
        </p:spPr>
        <p:txBody>
          <a:bodyPr/>
          <a:lstStyle>
            <a:lvl1pPr marL="0" indent="0">
              <a:buFont typeface="Arial" panose="020B0604020202020204" pitchFamily="34" charset="0"/>
              <a:buNone/>
              <a:defRPr/>
            </a:lvl1pPr>
          </a:lstStyle>
          <a:p>
            <a:pPr lvl="0"/>
            <a:r>
              <a:rPr lang="de-DE" dirty="0"/>
              <a:t>SUBHEADLINE, SOURCE SANS PRO, 20PT., EINZEILIG</a:t>
            </a:r>
            <a:endParaRPr lang="en-US" dirty="0"/>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pic>
        <p:nvPicPr>
          <p:cNvPr id="11" name="Grafik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50829"/>
          <a:stretch/>
        </p:blipFill>
        <p:spPr>
          <a:xfrm>
            <a:off x="726282" y="6411730"/>
            <a:ext cx="1240100" cy="572887"/>
          </a:xfrm>
          <a:prstGeom prst="rect">
            <a:avLst/>
          </a:prstGeom>
        </p:spPr>
      </p:pic>
      <p:pic>
        <p:nvPicPr>
          <p:cNvPr id="12" name="Inhaltsplatzhalter 17">
            <a:extLst>
              <a:ext uri="{FF2B5EF4-FFF2-40B4-BE49-F238E27FC236}">
                <a16:creationId xmlns:a16="http://schemas.microsoft.com/office/drawing/2014/main" id="{719EEECE-ADE0-B248-AFA7-78A9DC67A1F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85345"/>
          <a:stretch/>
        </p:blipFill>
        <p:spPr>
          <a:xfrm>
            <a:off x="2515328" y="6419368"/>
            <a:ext cx="641422" cy="563814"/>
          </a:xfrm>
          <a:prstGeom prst="rect">
            <a:avLst/>
          </a:prstGeom>
        </p:spPr>
      </p:pic>
      <p:sp>
        <p:nvSpPr>
          <p:cNvPr id="13" name="Textplatzhalter 9"/>
          <p:cNvSpPr>
            <a:spLocks noGrp="1"/>
          </p:cNvSpPr>
          <p:nvPr>
            <p:ph type="body" sz="quarter" idx="12" hasCustomPrompt="1"/>
          </p:nvPr>
        </p:nvSpPr>
        <p:spPr>
          <a:xfrm>
            <a:off x="3174584" y="6433416"/>
            <a:ext cx="6758482" cy="525318"/>
          </a:xfrm>
        </p:spPr>
        <p:txBody>
          <a:bodyPr lIns="0"/>
          <a:lstStyle>
            <a:lvl1pPr>
              <a:defRPr sz="4300" spc="-150" baseline="0">
                <a:solidFill>
                  <a:schemeClr val="tx2"/>
                </a:solidFill>
                <a:latin typeface="Source Sans Pro SemiBold" panose="020B0603030403020204" pitchFamily="34" charset="0"/>
                <a:ea typeface="Source Sans Pro SemiBold" panose="020B0603030403020204" pitchFamily="34" charset="0"/>
              </a:defRPr>
            </a:lvl1pPr>
          </a:lstStyle>
          <a:p>
            <a:pPr lvl="0"/>
            <a:r>
              <a:rPr lang="de-DE" dirty="0"/>
              <a:t>Partner Worldwide</a:t>
            </a:r>
          </a:p>
        </p:txBody>
      </p:sp>
    </p:spTree>
    <p:extLst>
      <p:ext uri="{BB962C8B-B14F-4D97-AF65-F5344CB8AC3E}">
        <p14:creationId xmlns:p14="http://schemas.microsoft.com/office/powerpoint/2010/main" val="3631053765"/>
      </p:ext>
    </p:extLst>
  </p:cSld>
  <p:clrMapOvr>
    <a:masterClrMapping/>
  </p:clrMapOvr>
  <p:extLst>
    <p:ext uri="{DCECCB84-F9BA-43D5-87BE-67443E8EF086}">
      <p15:sldGuideLst xmlns:p15="http://schemas.microsoft.com/office/powerpoint/2012/main">
        <p15:guide id="1" orient="horz" pos="367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L Fliesstext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0" name="Textplatzhalter 10"/>
          <p:cNvSpPr>
            <a:spLocks noGrp="1"/>
          </p:cNvSpPr>
          <p:nvPr>
            <p:ph type="body" sz="quarter" idx="14" hasCustomPrompt="1"/>
          </p:nvPr>
        </p:nvSpPr>
        <p:spPr>
          <a:xfrm>
            <a:off x="700425" y="5128893"/>
            <a:ext cx="2523632" cy="235270"/>
          </a:xfrm>
        </p:spPr>
        <p:txBody>
          <a:bodyPr wrap="none" lIns="36000" tIns="0" rIns="0" bIns="0">
            <a:noAutofit/>
          </a:bodyPr>
          <a:lstStyle>
            <a:lvl1pPr marL="0" indent="0">
              <a:lnSpc>
                <a:spcPts val="2250"/>
              </a:lnSpc>
              <a:buFontTx/>
              <a:buNone/>
              <a:defRPr sz="28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www.ahk.de</a:t>
            </a:r>
          </a:p>
        </p:txBody>
      </p:sp>
      <p:sp>
        <p:nvSpPr>
          <p:cNvPr id="11" name="Title Placeholder 1"/>
          <p:cNvSpPr>
            <a:spLocks noGrp="1"/>
          </p:cNvSpPr>
          <p:nvPr>
            <p:ph type="title" hasCustomPrompt="1"/>
          </p:nvPr>
        </p:nvSpPr>
        <p:spPr>
          <a:xfrm>
            <a:off x="683317" y="825074"/>
            <a:ext cx="12056037" cy="472802"/>
          </a:xfrm>
          <a:prstGeom prst="rect">
            <a:avLst/>
          </a:prstGeom>
        </p:spPr>
        <p:txBody>
          <a:bodyPr vert="horz" wrap="none" lIns="0" tIns="0" rIns="0" bIns="0" rtlCol="0" anchor="t" anchorCtr="0">
            <a:noAutofit/>
          </a:bodyPr>
          <a:lstStyle>
            <a:lvl1pPr>
              <a:defRPr/>
            </a:lvl1pPr>
          </a:lstStyle>
          <a:p>
            <a:r>
              <a:rPr lang="de-DE" dirty="0"/>
              <a:t>Headline, Source Sans Pro </a:t>
            </a:r>
            <a:r>
              <a:rPr lang="de-DE" dirty="0" err="1"/>
              <a:t>Bold</a:t>
            </a:r>
            <a:r>
              <a:rPr lang="de-DE" dirty="0"/>
              <a:t>, 36pt.</a:t>
            </a:r>
            <a:endParaRPr lang="en-US" dirty="0"/>
          </a:p>
        </p:txBody>
      </p:sp>
      <p:sp>
        <p:nvSpPr>
          <p:cNvPr id="12" name="Text Placeholder 2"/>
          <p:cNvSpPr>
            <a:spLocks noGrp="1"/>
          </p:cNvSpPr>
          <p:nvPr>
            <p:ph idx="1" hasCustomPrompt="1"/>
          </p:nvPr>
        </p:nvSpPr>
        <p:spPr>
          <a:xfrm>
            <a:off x="656635" y="475200"/>
            <a:ext cx="12093004" cy="216000"/>
          </a:xfrm>
          <a:prstGeom prst="rect">
            <a:avLst/>
          </a:prstGeom>
        </p:spPr>
        <p:txBody>
          <a:bodyPr vert="horz" wrap="none" lIns="36000" tIns="0" rIns="0" bIns="0" rtlCol="0">
            <a:noAutofit/>
          </a:bodyPr>
          <a:lstStyle>
            <a:lvl1pPr>
              <a:defRPr sz="2000"/>
            </a:lvl1pPr>
          </a:lstStyle>
          <a:p>
            <a:pPr lvl="0"/>
            <a:r>
              <a:rPr lang="de-DE" dirty="0"/>
              <a:t>SUBHEADLINE, SOURCE SANS PRO, 20PT., EINZEILIG</a:t>
            </a:r>
            <a:endParaRPr lang="en-US" dirty="0"/>
          </a:p>
        </p:txBody>
      </p:sp>
      <p:sp>
        <p:nvSpPr>
          <p:cNvPr id="13" name="Textplatzhalter 10"/>
          <p:cNvSpPr>
            <a:spLocks noGrp="1"/>
          </p:cNvSpPr>
          <p:nvPr>
            <p:ph type="body" sz="quarter" idx="13" hasCustomPrompt="1"/>
          </p:nvPr>
        </p:nvSpPr>
        <p:spPr>
          <a:xfrm>
            <a:off x="700427" y="1528533"/>
            <a:ext cx="9957606" cy="3225337"/>
          </a:xfrm>
        </p:spPr>
        <p:txBody>
          <a:bodyPr wrap="square" lIns="0" tIns="0" rIns="0" bIns="0">
            <a:noAutofit/>
          </a:bodyPr>
          <a:lstStyle>
            <a:lvl1pPr marL="0" indent="0">
              <a:lnSpc>
                <a:spcPts val="2250"/>
              </a:lnSpc>
              <a:buFontTx/>
              <a:buNone/>
              <a:defRPr sz="20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Tree>
    <p:extLst>
      <p:ext uri="{BB962C8B-B14F-4D97-AF65-F5344CB8AC3E}">
        <p14:creationId xmlns:p14="http://schemas.microsoft.com/office/powerpoint/2010/main" val="439502872"/>
      </p:ext>
    </p:extLst>
  </p:cSld>
  <p:clrMapOvr>
    <a:masterClrMapping/>
  </p:clrMapOvr>
  <p:extLst>
    <p:ext uri="{DCECCB84-F9BA-43D5-87BE-67443E8EF086}">
      <p15:sldGuideLst xmlns:p15="http://schemas.microsoft.com/office/powerpoint/2012/main">
        <p15:guide id="3" orient="horz" pos="439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L Text Image split">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12397" y="2641339"/>
            <a:ext cx="5520812" cy="2722823"/>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r>
              <a:rPr lang="de-DE" dirty="0"/>
              <a:t>Eine wunderbare Heiterkeit hat meine ganze Seele.</a:t>
            </a:r>
          </a:p>
        </p:txBody>
      </p:sp>
      <p:sp>
        <p:nvSpPr>
          <p:cNvPr id="13" name="Title Placeholder 1"/>
          <p:cNvSpPr>
            <a:spLocks noGrp="1"/>
          </p:cNvSpPr>
          <p:nvPr>
            <p:ph type="title" hasCustomPrompt="1"/>
          </p:nvPr>
        </p:nvSpPr>
        <p:spPr>
          <a:xfrm>
            <a:off x="683317" y="1780345"/>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217772" y="1511307"/>
            <a:ext cx="6222007" cy="3895725"/>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5" name="Textplatzhalter 4"/>
          <p:cNvSpPr>
            <a:spLocks noGrp="1"/>
          </p:cNvSpPr>
          <p:nvPr>
            <p:ph type="body" sz="quarter" idx="15" hasCustomPrompt="1"/>
          </p:nvPr>
        </p:nvSpPr>
        <p:spPr>
          <a:xfrm>
            <a:off x="656162" y="1512000"/>
            <a:ext cx="6072893" cy="216000"/>
          </a:xfrm>
        </p:spPr>
        <p:txBody>
          <a:bodyPr/>
          <a:lstStyle/>
          <a:p>
            <a:pPr lvl="0"/>
            <a:r>
              <a:rPr lang="de-DE" dirty="0"/>
              <a:t>SUBHEADLINE, 20PT., EINZEILIG</a:t>
            </a:r>
            <a:endParaRPr lang="en-US" dirty="0"/>
          </a:p>
        </p:txBody>
      </p:sp>
    </p:spTree>
    <p:extLst>
      <p:ext uri="{BB962C8B-B14F-4D97-AF65-F5344CB8AC3E}">
        <p14:creationId xmlns:p14="http://schemas.microsoft.com/office/powerpoint/2010/main" val="131304105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L Fliesstext 2">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3" name="Title Placeholder 1"/>
          <p:cNvSpPr>
            <a:spLocks noGrp="1"/>
          </p:cNvSpPr>
          <p:nvPr>
            <p:ph type="title" hasCustomPrompt="1"/>
          </p:nvPr>
        </p:nvSpPr>
        <p:spPr>
          <a:xfrm>
            <a:off x="683317" y="1780345"/>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7" name="Textplatzhalter 10"/>
          <p:cNvSpPr>
            <a:spLocks noGrp="1"/>
          </p:cNvSpPr>
          <p:nvPr>
            <p:ph type="body" sz="quarter" idx="15" hasCustomPrompt="1"/>
          </p:nvPr>
        </p:nvSpPr>
        <p:spPr>
          <a:xfrm>
            <a:off x="700426" y="2641345"/>
            <a:ext cx="12038924" cy="2722823"/>
          </a:xfrm>
        </p:spPr>
        <p:txBody>
          <a:bodyPr wrap="square" lIns="0" tIns="0" rIns="0" bIns="0">
            <a:noAutofit/>
          </a:bodyPr>
          <a:lstStyle>
            <a:lvl1pPr marL="0" indent="0">
              <a:lnSpc>
                <a:spcPts val="2250"/>
              </a:lnSpc>
              <a:buFontTx/>
              <a:buNone/>
              <a:defRPr sz="20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3" name="Textplatzhalter 2"/>
          <p:cNvSpPr>
            <a:spLocks noGrp="1"/>
          </p:cNvSpPr>
          <p:nvPr>
            <p:ph type="body" sz="quarter" idx="16" hasCustomPrompt="1"/>
          </p:nvPr>
        </p:nvSpPr>
        <p:spPr>
          <a:xfrm>
            <a:off x="656162" y="1512006"/>
            <a:ext cx="6079847" cy="268345"/>
          </a:xfrm>
        </p:spPr>
        <p:txBody>
          <a:bodyPr/>
          <a:lstStyle>
            <a:lvl1pPr>
              <a:defRPr baseline="0"/>
            </a:lvl1pPr>
          </a:lstStyle>
          <a:p>
            <a:pPr lvl="0"/>
            <a:r>
              <a:rPr lang="de-DE" dirty="0"/>
              <a:t>SUBHEADLINE, 20PT., EINZEILIG</a:t>
            </a:r>
          </a:p>
        </p:txBody>
      </p:sp>
    </p:spTree>
    <p:extLst>
      <p:ext uri="{BB962C8B-B14F-4D97-AF65-F5344CB8AC3E}">
        <p14:creationId xmlns:p14="http://schemas.microsoft.com/office/powerpoint/2010/main" val="367471643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L Fliesstext split">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12397" y="2641339"/>
            <a:ext cx="5520812" cy="2722823"/>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r>
              <a:rPr lang="de-DE" dirty="0"/>
              <a:t>Eine wunderbare Heiterkeit hat meine ganze Seele.</a:t>
            </a:r>
          </a:p>
        </p:txBody>
      </p:sp>
      <p:sp>
        <p:nvSpPr>
          <p:cNvPr id="13" name="Title Placeholder 1"/>
          <p:cNvSpPr>
            <a:spLocks noGrp="1"/>
          </p:cNvSpPr>
          <p:nvPr>
            <p:ph type="title" hasCustomPrompt="1"/>
          </p:nvPr>
        </p:nvSpPr>
        <p:spPr>
          <a:xfrm>
            <a:off x="683317" y="1780345"/>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8" name="Textplatzhalter 10"/>
          <p:cNvSpPr>
            <a:spLocks noGrp="1"/>
          </p:cNvSpPr>
          <p:nvPr>
            <p:ph type="body" sz="quarter" idx="14" hasCustomPrompt="1"/>
          </p:nvPr>
        </p:nvSpPr>
        <p:spPr>
          <a:xfrm>
            <a:off x="7218537" y="2641339"/>
            <a:ext cx="5520812" cy="2722823"/>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r>
              <a:rPr lang="de-DE" dirty="0"/>
              <a:t>Eine wunderbare Heiterkeit hat meine ganze Seele.</a:t>
            </a:r>
          </a:p>
        </p:txBody>
      </p:sp>
      <p:sp>
        <p:nvSpPr>
          <p:cNvPr id="3" name="Textplatzhalter 2"/>
          <p:cNvSpPr>
            <a:spLocks noGrp="1"/>
          </p:cNvSpPr>
          <p:nvPr>
            <p:ph type="body" sz="quarter" idx="15" hasCustomPrompt="1"/>
          </p:nvPr>
        </p:nvSpPr>
        <p:spPr>
          <a:xfrm>
            <a:off x="656162" y="1512006"/>
            <a:ext cx="6079847" cy="268345"/>
          </a:xfrm>
        </p:spPr>
        <p:txBody>
          <a:bodyPr/>
          <a:lstStyle>
            <a:lvl1pPr>
              <a:defRPr sz="2000"/>
            </a:lvl1pPr>
          </a:lstStyle>
          <a:p>
            <a:pPr lvl="0"/>
            <a:r>
              <a:rPr lang="de-DE" dirty="0"/>
              <a:t>SUBHEADLINE, 20PT., EINZEILIG</a:t>
            </a:r>
            <a:endParaRPr lang="en-US" dirty="0"/>
          </a:p>
        </p:txBody>
      </p:sp>
    </p:spTree>
    <p:extLst>
      <p:ext uri="{BB962C8B-B14F-4D97-AF65-F5344CB8AC3E}">
        <p14:creationId xmlns:p14="http://schemas.microsoft.com/office/powerpoint/2010/main" val="2739376930"/>
      </p:ext>
    </p:extLst>
  </p:cSld>
  <p:clrMapOvr>
    <a:masterClrMapping/>
  </p:clrMapOvr>
  <p:extLst>
    <p:ext uri="{DCECCB84-F9BA-43D5-87BE-67443E8EF086}">
      <p15:sldGuideLst xmlns:p15="http://schemas.microsoft.com/office/powerpoint/2012/main">
        <p15:guide id="2" orient="horz" pos="95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L Fliesstext split color">
    <p:spTree>
      <p:nvGrpSpPr>
        <p:cNvPr id="1" name=""/>
        <p:cNvGrpSpPr/>
        <p:nvPr/>
      </p:nvGrpSpPr>
      <p:grpSpPr>
        <a:xfrm>
          <a:off x="0" y="0"/>
          <a:ext cx="0" cy="0"/>
          <a:chOff x="0" y="0"/>
          <a:chExt cx="0" cy="0"/>
        </a:xfrm>
      </p:grpSpPr>
      <p:sp>
        <p:nvSpPr>
          <p:cNvPr id="2" name="Rechteck 1"/>
          <p:cNvSpPr/>
          <p:nvPr userDrawn="1"/>
        </p:nvSpPr>
        <p:spPr>
          <a:xfrm>
            <a:off x="6965114" y="2641339"/>
            <a:ext cx="5784527" cy="27228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12397" y="2641339"/>
            <a:ext cx="5520812" cy="2722823"/>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r>
              <a:rPr lang="de-DE" dirty="0"/>
              <a:t>Eine wunderbare Heiterkeit hat meine ganze Seele.</a:t>
            </a:r>
          </a:p>
        </p:txBody>
      </p:sp>
      <p:sp>
        <p:nvSpPr>
          <p:cNvPr id="13" name="Title Placeholder 1"/>
          <p:cNvSpPr>
            <a:spLocks noGrp="1"/>
          </p:cNvSpPr>
          <p:nvPr>
            <p:ph type="title" hasCustomPrompt="1"/>
          </p:nvPr>
        </p:nvSpPr>
        <p:spPr>
          <a:xfrm>
            <a:off x="683317" y="1780345"/>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8" name="Textplatzhalter 10"/>
          <p:cNvSpPr>
            <a:spLocks noGrp="1"/>
          </p:cNvSpPr>
          <p:nvPr>
            <p:ph type="body" sz="quarter" idx="14" hasCustomPrompt="1"/>
          </p:nvPr>
        </p:nvSpPr>
        <p:spPr>
          <a:xfrm>
            <a:off x="7218538" y="2873646"/>
            <a:ext cx="5219162" cy="2258207"/>
          </a:xfrm>
        </p:spPr>
        <p:txBody>
          <a:bodyPr wrap="square" lIns="0" tIns="0" rIns="0" bIns="0">
            <a:noAutofit/>
          </a:bodyPr>
          <a:lstStyle>
            <a:lvl1pPr marL="0" indent="0">
              <a:lnSpc>
                <a:spcPts val="1600"/>
              </a:lnSpc>
              <a:buFontTx/>
              <a:buNone/>
              <a:defRPr sz="12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3" name="Textplatzhalter 2"/>
          <p:cNvSpPr>
            <a:spLocks noGrp="1"/>
          </p:cNvSpPr>
          <p:nvPr>
            <p:ph type="body" sz="quarter" idx="15" hasCustomPrompt="1"/>
          </p:nvPr>
        </p:nvSpPr>
        <p:spPr>
          <a:xfrm>
            <a:off x="656162" y="1512006"/>
            <a:ext cx="6079847" cy="268345"/>
          </a:xfrm>
        </p:spPr>
        <p:txBody>
          <a:bodyPr/>
          <a:lstStyle>
            <a:lvl1pPr>
              <a:defRPr sz="2000"/>
            </a:lvl1pPr>
          </a:lstStyle>
          <a:p>
            <a:pPr lvl="0"/>
            <a:r>
              <a:rPr lang="de-DE" dirty="0"/>
              <a:t>SUBHEADLINE, 20PT., EINZEILIG</a:t>
            </a:r>
            <a:endParaRPr lang="en-US" dirty="0"/>
          </a:p>
        </p:txBody>
      </p:sp>
    </p:spTree>
    <p:extLst>
      <p:ext uri="{BB962C8B-B14F-4D97-AF65-F5344CB8AC3E}">
        <p14:creationId xmlns:p14="http://schemas.microsoft.com/office/powerpoint/2010/main" val="291049668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L Image 3">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4" name="Text Placeholder 2"/>
          <p:cNvSpPr>
            <a:spLocks noGrp="1"/>
          </p:cNvSpPr>
          <p:nvPr>
            <p:ph idx="1" hasCustomPrompt="1"/>
          </p:nvPr>
        </p:nvSpPr>
        <p:spPr>
          <a:xfrm>
            <a:off x="656636" y="4996358"/>
            <a:ext cx="3665349" cy="413842"/>
          </a:xfrm>
          <a:prstGeom prst="rect">
            <a:avLst/>
          </a:prstGeom>
        </p:spPr>
        <p:txBody>
          <a:bodyPr vert="horz" wrap="none" lIns="36000" tIns="0" rIns="0" bIns="0" rtlCol="0">
            <a:noAutofit/>
          </a:bodyPr>
          <a:lstStyle>
            <a:lvl1pPr>
              <a:defRPr sz="1200"/>
            </a:lvl1pPr>
          </a:lstStyle>
          <a:p>
            <a:pPr lvl="0"/>
            <a:r>
              <a:rPr lang="de-DE" dirty="0" err="1"/>
              <a:t>Subline</a:t>
            </a:r>
            <a:r>
              <a:rPr lang="de-DE" dirty="0"/>
              <a:t> 1, 12pt.,</a:t>
            </a:r>
            <a:br>
              <a:rPr lang="de-DE" dirty="0"/>
            </a:br>
            <a:r>
              <a:rPr lang="de-DE" dirty="0"/>
              <a:t>zweizeilig</a:t>
            </a:r>
            <a:endParaRPr lang="en-US" dirty="0"/>
          </a:p>
        </p:txBody>
      </p:sp>
      <p:sp>
        <p:nvSpPr>
          <p:cNvPr id="3" name="Bildplatzhalter 2"/>
          <p:cNvSpPr>
            <a:spLocks noGrp="1"/>
          </p:cNvSpPr>
          <p:nvPr>
            <p:ph type="pic" sz="quarter" idx="14" hasCustomPrompt="1"/>
          </p:nvPr>
        </p:nvSpPr>
        <p:spPr>
          <a:xfrm>
            <a:off x="712397" y="2641339"/>
            <a:ext cx="3620205" cy="2160000"/>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9" name="Bildplatzhalter 2"/>
          <p:cNvSpPr>
            <a:spLocks noGrp="1"/>
          </p:cNvSpPr>
          <p:nvPr>
            <p:ph type="pic" sz="quarter" idx="15" hasCustomPrompt="1"/>
          </p:nvPr>
        </p:nvSpPr>
        <p:spPr>
          <a:xfrm>
            <a:off x="4915770" y="2641339"/>
            <a:ext cx="3620205" cy="2160000"/>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1" name="Bildplatzhalter 2"/>
          <p:cNvSpPr>
            <a:spLocks noGrp="1"/>
          </p:cNvSpPr>
          <p:nvPr>
            <p:ph type="pic" sz="quarter" idx="16" hasCustomPrompt="1"/>
          </p:nvPr>
        </p:nvSpPr>
        <p:spPr>
          <a:xfrm>
            <a:off x="9119146" y="2641339"/>
            <a:ext cx="3620205" cy="2160000"/>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8" name="Text Placeholder 2"/>
          <p:cNvSpPr>
            <a:spLocks noGrp="1"/>
          </p:cNvSpPr>
          <p:nvPr>
            <p:ph idx="20" hasCustomPrompt="1"/>
          </p:nvPr>
        </p:nvSpPr>
        <p:spPr>
          <a:xfrm>
            <a:off x="4854849" y="4996358"/>
            <a:ext cx="3665349" cy="413842"/>
          </a:xfrm>
          <a:prstGeom prst="rect">
            <a:avLst/>
          </a:prstGeom>
        </p:spPr>
        <p:txBody>
          <a:bodyPr vert="horz" wrap="none" lIns="36000" tIns="0" rIns="0" bIns="0" rtlCol="0">
            <a:noAutofit/>
          </a:bodyPr>
          <a:lstStyle>
            <a:lvl1pPr>
              <a:defRPr sz="1200" baseline="0"/>
            </a:lvl1pPr>
          </a:lstStyle>
          <a:p>
            <a:pPr lvl="0"/>
            <a:r>
              <a:rPr lang="de-DE" dirty="0" err="1"/>
              <a:t>Subline</a:t>
            </a:r>
            <a:r>
              <a:rPr lang="de-DE" dirty="0"/>
              <a:t> 2, 12pt.,</a:t>
            </a:r>
          </a:p>
          <a:p>
            <a:pPr lvl="0"/>
            <a:r>
              <a:rPr lang="de-DE" dirty="0"/>
              <a:t>zweizeilig</a:t>
            </a:r>
            <a:endParaRPr lang="en-US" dirty="0"/>
          </a:p>
        </p:txBody>
      </p:sp>
      <p:sp>
        <p:nvSpPr>
          <p:cNvPr id="20" name="Text Placeholder 2"/>
          <p:cNvSpPr>
            <a:spLocks noGrp="1"/>
          </p:cNvSpPr>
          <p:nvPr>
            <p:ph idx="22" hasCustomPrompt="1"/>
          </p:nvPr>
        </p:nvSpPr>
        <p:spPr>
          <a:xfrm>
            <a:off x="9074003" y="4996358"/>
            <a:ext cx="3665349" cy="413842"/>
          </a:xfrm>
          <a:prstGeom prst="rect">
            <a:avLst/>
          </a:prstGeom>
        </p:spPr>
        <p:txBody>
          <a:bodyPr vert="horz" wrap="none" lIns="36000" tIns="0" rIns="0" bIns="0" rtlCol="0">
            <a:noAutofit/>
          </a:bodyPr>
          <a:lstStyle>
            <a:lvl1pPr>
              <a:defRPr sz="1200"/>
            </a:lvl1pPr>
          </a:lstStyle>
          <a:p>
            <a:pPr lvl="0"/>
            <a:r>
              <a:rPr lang="de-DE" dirty="0" err="1"/>
              <a:t>Subline</a:t>
            </a:r>
            <a:r>
              <a:rPr lang="de-DE" dirty="0"/>
              <a:t> 3, 12pt., </a:t>
            </a:r>
          </a:p>
          <a:p>
            <a:pPr lvl="0"/>
            <a:r>
              <a:rPr lang="de-DE" dirty="0"/>
              <a:t>zweizeilig</a:t>
            </a:r>
            <a:endParaRPr lang="en-US" dirty="0"/>
          </a:p>
        </p:txBody>
      </p:sp>
      <p:sp>
        <p:nvSpPr>
          <p:cNvPr id="16" name="Title Placeholder 1"/>
          <p:cNvSpPr>
            <a:spLocks noGrp="1"/>
          </p:cNvSpPr>
          <p:nvPr>
            <p:ph type="title" hasCustomPrompt="1"/>
          </p:nvPr>
        </p:nvSpPr>
        <p:spPr>
          <a:xfrm>
            <a:off x="683317" y="1780345"/>
            <a:ext cx="1205603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5" name="Textplatzhalter 4"/>
          <p:cNvSpPr>
            <a:spLocks noGrp="1"/>
          </p:cNvSpPr>
          <p:nvPr>
            <p:ph type="body" sz="quarter" idx="24" hasCustomPrompt="1"/>
          </p:nvPr>
        </p:nvSpPr>
        <p:spPr>
          <a:xfrm>
            <a:off x="656162" y="1512000"/>
            <a:ext cx="12091484" cy="216000"/>
          </a:xfrm>
        </p:spPr>
        <p:txBody>
          <a:bodyPr/>
          <a:lstStyle/>
          <a:p>
            <a:pPr lvl="0"/>
            <a:r>
              <a:rPr lang="de-DE" dirty="0"/>
              <a:t>SUBHEADLINE, 20PT., EINZEILIG</a:t>
            </a:r>
            <a:endParaRPr lang="en-US" dirty="0"/>
          </a:p>
        </p:txBody>
      </p:sp>
    </p:spTree>
    <p:extLst>
      <p:ext uri="{BB962C8B-B14F-4D97-AF65-F5344CB8AC3E}">
        <p14:creationId xmlns:p14="http://schemas.microsoft.com/office/powerpoint/2010/main" val="3831040820"/>
      </p:ext>
    </p:extLst>
  </p:cSld>
  <p:clrMapOvr>
    <a:masterClrMapping/>
  </p:clrMapOvr>
  <p:extLst>
    <p:ext uri="{DCECCB84-F9BA-43D5-87BE-67443E8EF086}">
      <p15:sldGuideLst xmlns:p15="http://schemas.microsoft.com/office/powerpoint/2012/main">
        <p15:guide id="2" orient="horz" pos="952" userDrawn="1">
          <p15:clr>
            <a:srgbClr val="FBAE40"/>
          </p15:clr>
        </p15:guide>
        <p15:guide id="8" pos="802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L Text Image green split">
    <p:spTree>
      <p:nvGrpSpPr>
        <p:cNvPr id="1" name=""/>
        <p:cNvGrpSpPr/>
        <p:nvPr/>
      </p:nvGrpSpPr>
      <p:grpSpPr>
        <a:xfrm>
          <a:off x="0" y="0"/>
          <a:ext cx="0" cy="0"/>
          <a:chOff x="0" y="0"/>
          <a:chExt cx="0" cy="0"/>
        </a:xfrm>
      </p:grpSpPr>
      <p:sp>
        <p:nvSpPr>
          <p:cNvPr id="2" name="Rechteck 1"/>
          <p:cNvSpPr/>
          <p:nvPr userDrawn="1"/>
        </p:nvSpPr>
        <p:spPr>
          <a:xfrm>
            <a:off x="6720888" y="7"/>
            <a:ext cx="6718890" cy="583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2670684"/>
            <a:ext cx="5520812" cy="2078738"/>
          </a:xfrm>
        </p:spPr>
        <p:txBody>
          <a:bodyPr wrap="square" lIns="0" tIns="0" rIns="0" bIns="0">
            <a:noAutofit/>
          </a:bodyPr>
          <a:lstStyle>
            <a:lvl1pPr marL="0" indent="0">
              <a:lnSpc>
                <a:spcPts val="1600"/>
              </a:lnSpc>
              <a:buFontTx/>
              <a:buNone/>
              <a:defRPr sz="12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13" name="Title Placeholder 1"/>
          <p:cNvSpPr>
            <a:spLocks noGrp="1"/>
          </p:cNvSpPr>
          <p:nvPr>
            <p:ph type="title" hasCustomPrompt="1"/>
          </p:nvPr>
        </p:nvSpPr>
        <p:spPr>
          <a:xfrm>
            <a:off x="7188686" y="1809689"/>
            <a:ext cx="5556559" cy="472802"/>
          </a:xfrm>
          <a:prstGeom prst="rect">
            <a:avLst/>
          </a:prstGeom>
        </p:spPr>
        <p:txBody>
          <a:bodyPr vert="horz" wrap="none" lIns="0" tIns="0" rIns="0" bIns="0" rtlCol="0" anchor="t" anchorCtr="0">
            <a:noAutofit/>
          </a:bodyPr>
          <a:lstStyle>
            <a:lvl1pPr>
              <a:defRPr>
                <a:solidFill>
                  <a:schemeClr val="bg1"/>
                </a:solidFill>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5" y="1541350"/>
            <a:ext cx="5500366" cy="2948769"/>
          </a:xfrm>
          <a:ln w="76200">
            <a:noFill/>
            <a:miter lim="800000"/>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8" name="Rechteck 7"/>
          <p:cNvSpPr/>
          <p:nvPr userDrawn="1"/>
        </p:nvSpPr>
        <p:spPr>
          <a:xfrm flipH="1">
            <a:off x="0" y="7"/>
            <a:ext cx="201547" cy="583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7" name="Textplatzhalter 6"/>
          <p:cNvSpPr>
            <a:spLocks noGrp="1"/>
          </p:cNvSpPr>
          <p:nvPr>
            <p:ph type="body" sz="quarter" idx="15" hasCustomPrompt="1"/>
          </p:nvPr>
        </p:nvSpPr>
        <p:spPr>
          <a:xfrm>
            <a:off x="7163480" y="1540800"/>
            <a:ext cx="5575115" cy="216000"/>
          </a:xfrm>
        </p:spPr>
        <p:txBody>
          <a:bodyPr/>
          <a:lstStyle>
            <a:lvl1pPr>
              <a:defRPr baseline="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de-DE" dirty="0"/>
              <a:t>SUBHEADLINE, 20.PT., EINZEILIG</a:t>
            </a:r>
          </a:p>
        </p:txBody>
      </p:sp>
    </p:spTree>
    <p:extLst>
      <p:ext uri="{BB962C8B-B14F-4D97-AF65-F5344CB8AC3E}">
        <p14:creationId xmlns:p14="http://schemas.microsoft.com/office/powerpoint/2010/main" val="384424054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L Text Image orange split">
    <p:spTree>
      <p:nvGrpSpPr>
        <p:cNvPr id="1" name=""/>
        <p:cNvGrpSpPr/>
        <p:nvPr/>
      </p:nvGrpSpPr>
      <p:grpSpPr>
        <a:xfrm>
          <a:off x="0" y="0"/>
          <a:ext cx="0" cy="0"/>
          <a:chOff x="0" y="0"/>
          <a:chExt cx="0" cy="0"/>
        </a:xfrm>
      </p:grpSpPr>
      <p:sp>
        <p:nvSpPr>
          <p:cNvPr id="2" name="Rechteck 1"/>
          <p:cNvSpPr/>
          <p:nvPr userDrawn="1"/>
        </p:nvSpPr>
        <p:spPr>
          <a:xfrm>
            <a:off x="6720888" y="7"/>
            <a:ext cx="6718890" cy="5832475"/>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2670684"/>
            <a:ext cx="5520812" cy="2078738"/>
          </a:xfrm>
        </p:spPr>
        <p:txBody>
          <a:bodyPr wrap="square" lIns="0" tIns="0" rIns="0" bIns="0">
            <a:noAutofit/>
          </a:bodyPr>
          <a:lstStyle>
            <a:lvl1pPr marL="0" indent="0">
              <a:lnSpc>
                <a:spcPts val="1600"/>
              </a:lnSpc>
              <a:buFontTx/>
              <a:buNone/>
              <a:defRPr sz="12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13" name="Title Placeholder 1"/>
          <p:cNvSpPr>
            <a:spLocks noGrp="1"/>
          </p:cNvSpPr>
          <p:nvPr>
            <p:ph type="title" hasCustomPrompt="1"/>
          </p:nvPr>
        </p:nvSpPr>
        <p:spPr>
          <a:xfrm>
            <a:off x="7188686" y="1809689"/>
            <a:ext cx="5556559" cy="472802"/>
          </a:xfrm>
          <a:prstGeom prst="rect">
            <a:avLst/>
          </a:prstGeom>
        </p:spPr>
        <p:txBody>
          <a:bodyPr vert="horz" wrap="none" lIns="0" tIns="0" rIns="0" bIns="0" rtlCol="0" anchor="t" anchorCtr="0">
            <a:noAutofit/>
          </a:bodyPr>
          <a:lstStyle>
            <a:lvl1pPr>
              <a:defRPr>
                <a:solidFill>
                  <a:schemeClr val="bg1"/>
                </a:solidFill>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5" y="1541350"/>
            <a:ext cx="5500366" cy="2948769"/>
          </a:xfrm>
          <a:ln w="76200">
            <a:noFill/>
            <a:miter lim="800000"/>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8" name="Rechteck 7"/>
          <p:cNvSpPr/>
          <p:nvPr userDrawn="1"/>
        </p:nvSpPr>
        <p:spPr>
          <a:xfrm flipH="1">
            <a:off x="0" y="7"/>
            <a:ext cx="201547" cy="5832475"/>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7" name="Textplatzhalter 6"/>
          <p:cNvSpPr>
            <a:spLocks noGrp="1"/>
          </p:cNvSpPr>
          <p:nvPr>
            <p:ph type="body" sz="quarter" idx="15" hasCustomPrompt="1"/>
          </p:nvPr>
        </p:nvSpPr>
        <p:spPr>
          <a:xfrm>
            <a:off x="7163480" y="1540800"/>
            <a:ext cx="5575115" cy="216000"/>
          </a:xfrm>
        </p:spPr>
        <p:txBody>
          <a:bodyPr/>
          <a:lstStyle>
            <a:lvl1pPr>
              <a:defRPr baseline="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de-DE" dirty="0"/>
              <a:t>SUBHEADLINE, 20.PT., EINZEILIG</a:t>
            </a:r>
          </a:p>
        </p:txBody>
      </p:sp>
    </p:spTree>
    <p:extLst>
      <p:ext uri="{BB962C8B-B14F-4D97-AF65-F5344CB8AC3E}">
        <p14:creationId xmlns:p14="http://schemas.microsoft.com/office/powerpoint/2010/main" val="372457451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L Text Image blue split">
    <p:spTree>
      <p:nvGrpSpPr>
        <p:cNvPr id="1" name=""/>
        <p:cNvGrpSpPr/>
        <p:nvPr/>
      </p:nvGrpSpPr>
      <p:grpSpPr>
        <a:xfrm>
          <a:off x="0" y="0"/>
          <a:ext cx="0" cy="0"/>
          <a:chOff x="0" y="0"/>
          <a:chExt cx="0" cy="0"/>
        </a:xfrm>
      </p:grpSpPr>
      <p:sp>
        <p:nvSpPr>
          <p:cNvPr id="2" name="Rechteck 1"/>
          <p:cNvSpPr/>
          <p:nvPr userDrawn="1"/>
        </p:nvSpPr>
        <p:spPr>
          <a:xfrm>
            <a:off x="6720888" y="7"/>
            <a:ext cx="6718890" cy="58324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2670684"/>
            <a:ext cx="5520812" cy="2078738"/>
          </a:xfrm>
        </p:spPr>
        <p:txBody>
          <a:bodyPr wrap="square" lIns="0" tIns="0" rIns="0" bIns="0">
            <a:noAutofit/>
          </a:bodyPr>
          <a:lstStyle>
            <a:lvl1pPr marL="0" indent="0">
              <a:lnSpc>
                <a:spcPts val="1600"/>
              </a:lnSpc>
              <a:buFontTx/>
              <a:buNone/>
              <a:defRPr sz="12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13" name="Title Placeholder 1"/>
          <p:cNvSpPr>
            <a:spLocks noGrp="1"/>
          </p:cNvSpPr>
          <p:nvPr>
            <p:ph type="title" hasCustomPrompt="1"/>
          </p:nvPr>
        </p:nvSpPr>
        <p:spPr>
          <a:xfrm>
            <a:off x="7188686" y="1809689"/>
            <a:ext cx="5556559" cy="472802"/>
          </a:xfrm>
          <a:prstGeom prst="rect">
            <a:avLst/>
          </a:prstGeom>
        </p:spPr>
        <p:txBody>
          <a:bodyPr vert="horz" wrap="none" lIns="0" tIns="0" rIns="0" bIns="0" rtlCol="0" anchor="t" anchorCtr="0">
            <a:noAutofit/>
          </a:bodyPr>
          <a:lstStyle>
            <a:lvl1pPr>
              <a:defRPr>
                <a:solidFill>
                  <a:schemeClr val="bg1"/>
                </a:solidFill>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5" y="1541350"/>
            <a:ext cx="5500366" cy="2948769"/>
          </a:xfrm>
          <a:ln w="76200">
            <a:noFill/>
            <a:miter lim="800000"/>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8" name="Rechteck 7"/>
          <p:cNvSpPr/>
          <p:nvPr userDrawn="1"/>
        </p:nvSpPr>
        <p:spPr>
          <a:xfrm flipH="1">
            <a:off x="0" y="7"/>
            <a:ext cx="201547" cy="583247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7" name="Textplatzhalter 6"/>
          <p:cNvSpPr>
            <a:spLocks noGrp="1"/>
          </p:cNvSpPr>
          <p:nvPr>
            <p:ph type="body" sz="quarter" idx="15" hasCustomPrompt="1"/>
          </p:nvPr>
        </p:nvSpPr>
        <p:spPr>
          <a:xfrm>
            <a:off x="7163480" y="1540800"/>
            <a:ext cx="5575115" cy="216000"/>
          </a:xfrm>
        </p:spPr>
        <p:txBody>
          <a:bodyPr/>
          <a:lstStyle>
            <a:lvl1pPr>
              <a:defRPr baseline="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de-DE" dirty="0"/>
              <a:t>SUBHEADLINE, 20.PT., EINZEILIG</a:t>
            </a:r>
          </a:p>
        </p:txBody>
      </p:sp>
    </p:spTree>
    <p:extLst>
      <p:ext uri="{BB962C8B-B14F-4D97-AF65-F5344CB8AC3E}">
        <p14:creationId xmlns:p14="http://schemas.microsoft.com/office/powerpoint/2010/main" val="295679154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L Text Image AHK-blue split">
    <p:spTree>
      <p:nvGrpSpPr>
        <p:cNvPr id="1" name=""/>
        <p:cNvGrpSpPr/>
        <p:nvPr/>
      </p:nvGrpSpPr>
      <p:grpSpPr>
        <a:xfrm>
          <a:off x="0" y="0"/>
          <a:ext cx="0" cy="0"/>
          <a:chOff x="0" y="0"/>
          <a:chExt cx="0" cy="0"/>
        </a:xfrm>
      </p:grpSpPr>
      <p:sp>
        <p:nvSpPr>
          <p:cNvPr id="2" name="Rechteck 1"/>
          <p:cNvSpPr/>
          <p:nvPr userDrawn="1"/>
        </p:nvSpPr>
        <p:spPr>
          <a:xfrm>
            <a:off x="6720888" y="7"/>
            <a:ext cx="6718890" cy="5832475"/>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2670684"/>
            <a:ext cx="5520812" cy="2078738"/>
          </a:xfrm>
        </p:spPr>
        <p:txBody>
          <a:bodyPr wrap="square" lIns="0" tIns="0" rIns="0" bIns="0">
            <a:noAutofit/>
          </a:bodyPr>
          <a:lstStyle>
            <a:lvl1pPr marL="0" indent="0">
              <a:lnSpc>
                <a:spcPts val="1600"/>
              </a:lnSpc>
              <a:buFontTx/>
              <a:buNone/>
              <a:defRPr sz="12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13" name="Title Placeholder 1"/>
          <p:cNvSpPr>
            <a:spLocks noGrp="1"/>
          </p:cNvSpPr>
          <p:nvPr>
            <p:ph type="title" hasCustomPrompt="1"/>
          </p:nvPr>
        </p:nvSpPr>
        <p:spPr>
          <a:xfrm>
            <a:off x="7188686" y="1809689"/>
            <a:ext cx="5556559" cy="472802"/>
          </a:xfrm>
          <a:prstGeom prst="rect">
            <a:avLst/>
          </a:prstGeom>
        </p:spPr>
        <p:txBody>
          <a:bodyPr vert="horz" wrap="none" lIns="0" tIns="0" rIns="0" bIns="0" rtlCol="0" anchor="t" anchorCtr="0">
            <a:noAutofit/>
          </a:bodyPr>
          <a:lstStyle>
            <a:lvl1pPr>
              <a:defRPr>
                <a:solidFill>
                  <a:schemeClr val="bg1"/>
                </a:solidFill>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5" y="1541350"/>
            <a:ext cx="5500366" cy="2948769"/>
          </a:xfrm>
          <a:ln w="76200">
            <a:noFill/>
            <a:miter lim="800000"/>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8" name="Rechteck 7"/>
          <p:cNvSpPr/>
          <p:nvPr userDrawn="1"/>
        </p:nvSpPr>
        <p:spPr>
          <a:xfrm flipH="1">
            <a:off x="0" y="7"/>
            <a:ext cx="201547" cy="5832475"/>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7" name="Textplatzhalter 6"/>
          <p:cNvSpPr>
            <a:spLocks noGrp="1"/>
          </p:cNvSpPr>
          <p:nvPr>
            <p:ph type="body" sz="quarter" idx="15" hasCustomPrompt="1"/>
          </p:nvPr>
        </p:nvSpPr>
        <p:spPr>
          <a:xfrm>
            <a:off x="7163480" y="1540800"/>
            <a:ext cx="5575115" cy="216000"/>
          </a:xfrm>
        </p:spPr>
        <p:txBody>
          <a:bodyPr/>
          <a:lstStyle>
            <a:lvl1pPr>
              <a:defRPr baseline="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de-DE" dirty="0"/>
              <a:t>SUBHEADLINE, 20.PT., EINZEILIG</a:t>
            </a:r>
          </a:p>
        </p:txBody>
      </p:sp>
    </p:spTree>
    <p:extLst>
      <p:ext uri="{BB962C8B-B14F-4D97-AF65-F5344CB8AC3E}">
        <p14:creationId xmlns:p14="http://schemas.microsoft.com/office/powerpoint/2010/main" val="3602485464"/>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L Text Image light-blue split">
    <p:spTree>
      <p:nvGrpSpPr>
        <p:cNvPr id="1" name=""/>
        <p:cNvGrpSpPr/>
        <p:nvPr/>
      </p:nvGrpSpPr>
      <p:grpSpPr>
        <a:xfrm>
          <a:off x="0" y="0"/>
          <a:ext cx="0" cy="0"/>
          <a:chOff x="0" y="0"/>
          <a:chExt cx="0" cy="0"/>
        </a:xfrm>
      </p:grpSpPr>
      <p:sp>
        <p:nvSpPr>
          <p:cNvPr id="2" name="Rechteck 1"/>
          <p:cNvSpPr/>
          <p:nvPr userDrawn="1"/>
        </p:nvSpPr>
        <p:spPr>
          <a:xfrm>
            <a:off x="6720888" y="7"/>
            <a:ext cx="6718890" cy="5832475"/>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2670684"/>
            <a:ext cx="5520812" cy="2078738"/>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13" name="Title Placeholder 1"/>
          <p:cNvSpPr>
            <a:spLocks noGrp="1"/>
          </p:cNvSpPr>
          <p:nvPr>
            <p:ph type="title" hasCustomPrompt="1"/>
          </p:nvPr>
        </p:nvSpPr>
        <p:spPr>
          <a:xfrm>
            <a:off x="7188686" y="1809689"/>
            <a:ext cx="5556559" cy="472802"/>
          </a:xfrm>
          <a:prstGeom prst="rect">
            <a:avLst/>
          </a:prstGeom>
        </p:spPr>
        <p:txBody>
          <a:bodyPr vert="horz" wrap="none" lIns="0" tIns="0" rIns="0" bIns="0" rtlCol="0" anchor="t" anchorCtr="0">
            <a:noAutofit/>
          </a:bodyPr>
          <a:lstStyle>
            <a:lvl1pPr>
              <a:defRPr>
                <a:solidFill>
                  <a:schemeClr val="tx1"/>
                </a:solidFill>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5" y="1541350"/>
            <a:ext cx="5500366" cy="2948769"/>
          </a:xfrm>
          <a:ln w="76200">
            <a:noFill/>
            <a:miter lim="800000"/>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8" name="Rechteck 7"/>
          <p:cNvSpPr/>
          <p:nvPr userDrawn="1"/>
        </p:nvSpPr>
        <p:spPr>
          <a:xfrm flipH="1">
            <a:off x="0" y="7"/>
            <a:ext cx="201547" cy="5832475"/>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7" name="Textplatzhalter 6"/>
          <p:cNvSpPr>
            <a:spLocks noGrp="1"/>
          </p:cNvSpPr>
          <p:nvPr>
            <p:ph type="body" sz="quarter" idx="15" hasCustomPrompt="1"/>
          </p:nvPr>
        </p:nvSpPr>
        <p:spPr>
          <a:xfrm>
            <a:off x="7163480" y="1540800"/>
            <a:ext cx="5575115" cy="216000"/>
          </a:xfrm>
        </p:spPr>
        <p:txBody>
          <a:bodyPr/>
          <a:lstStyle>
            <a:lvl1pPr>
              <a:defRPr baseline="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de-DE" dirty="0"/>
              <a:t>SUBHEADLINE, 20.PT., EINZEILIG</a:t>
            </a:r>
          </a:p>
        </p:txBody>
      </p:sp>
    </p:spTree>
    <p:extLst>
      <p:ext uri="{BB962C8B-B14F-4D97-AF65-F5344CB8AC3E}">
        <p14:creationId xmlns:p14="http://schemas.microsoft.com/office/powerpoint/2010/main" val="289999999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L Text Image grey split">
    <p:spTree>
      <p:nvGrpSpPr>
        <p:cNvPr id="1" name=""/>
        <p:cNvGrpSpPr/>
        <p:nvPr/>
      </p:nvGrpSpPr>
      <p:grpSpPr>
        <a:xfrm>
          <a:off x="0" y="0"/>
          <a:ext cx="0" cy="0"/>
          <a:chOff x="0" y="0"/>
          <a:chExt cx="0" cy="0"/>
        </a:xfrm>
      </p:grpSpPr>
      <p:sp>
        <p:nvSpPr>
          <p:cNvPr id="2" name="Rechteck 1"/>
          <p:cNvSpPr/>
          <p:nvPr userDrawn="1"/>
        </p:nvSpPr>
        <p:spPr>
          <a:xfrm>
            <a:off x="6720888" y="7"/>
            <a:ext cx="6718890" cy="5832475"/>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2670684"/>
            <a:ext cx="5520812" cy="2078738"/>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 Eine wunderbare Heiterkeit hat meine ganze Seele.</a:t>
            </a:r>
          </a:p>
        </p:txBody>
      </p:sp>
      <p:sp>
        <p:nvSpPr>
          <p:cNvPr id="13" name="Title Placeholder 1"/>
          <p:cNvSpPr>
            <a:spLocks noGrp="1"/>
          </p:cNvSpPr>
          <p:nvPr>
            <p:ph type="title" hasCustomPrompt="1"/>
          </p:nvPr>
        </p:nvSpPr>
        <p:spPr>
          <a:xfrm>
            <a:off x="7188686" y="1809689"/>
            <a:ext cx="5556559" cy="472802"/>
          </a:xfrm>
          <a:prstGeom prst="rect">
            <a:avLst/>
          </a:prstGeom>
        </p:spPr>
        <p:txBody>
          <a:bodyPr vert="horz" wrap="none" lIns="0" tIns="0" rIns="0" bIns="0" rtlCol="0" anchor="t" anchorCtr="0">
            <a:noAutofit/>
          </a:bodyPr>
          <a:lstStyle>
            <a:lvl1pPr>
              <a:defRPr>
                <a:solidFill>
                  <a:schemeClr val="tx1"/>
                </a:solidFill>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5" y="1541350"/>
            <a:ext cx="5500366" cy="2948769"/>
          </a:xfrm>
          <a:ln w="76200">
            <a:noFill/>
            <a:miter lim="800000"/>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8" name="Rechteck 7"/>
          <p:cNvSpPr/>
          <p:nvPr userDrawn="1"/>
        </p:nvSpPr>
        <p:spPr>
          <a:xfrm flipH="1">
            <a:off x="0" y="7"/>
            <a:ext cx="201547" cy="5832475"/>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sz="2053"/>
          </a:p>
        </p:txBody>
      </p:sp>
      <p:sp>
        <p:nvSpPr>
          <p:cNvPr id="7" name="Textplatzhalter 6"/>
          <p:cNvSpPr>
            <a:spLocks noGrp="1"/>
          </p:cNvSpPr>
          <p:nvPr>
            <p:ph type="body" sz="quarter" idx="15" hasCustomPrompt="1"/>
          </p:nvPr>
        </p:nvSpPr>
        <p:spPr>
          <a:xfrm>
            <a:off x="7163480" y="1540800"/>
            <a:ext cx="5575115" cy="216000"/>
          </a:xfrm>
        </p:spPr>
        <p:txBody>
          <a:bodyPr/>
          <a:lstStyle>
            <a:lvl1pPr>
              <a:defRPr baseline="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de-DE" dirty="0"/>
              <a:t>SUBHEADLINE, 20.PT., EINZEILIG</a:t>
            </a:r>
          </a:p>
        </p:txBody>
      </p:sp>
    </p:spTree>
    <p:extLst>
      <p:ext uri="{BB962C8B-B14F-4D97-AF65-F5344CB8AC3E}">
        <p14:creationId xmlns:p14="http://schemas.microsoft.com/office/powerpoint/2010/main" val="2574459545"/>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L Image Text color split">
    <p:spTree>
      <p:nvGrpSpPr>
        <p:cNvPr id="1" name=""/>
        <p:cNvGrpSpPr/>
        <p:nvPr/>
      </p:nvGrpSpPr>
      <p:grpSpPr>
        <a:xfrm>
          <a:off x="0" y="0"/>
          <a:ext cx="0" cy="0"/>
          <a:chOff x="0" y="0"/>
          <a:chExt cx="0" cy="0"/>
        </a:xfrm>
      </p:grpSpPr>
      <p:sp>
        <p:nvSpPr>
          <p:cNvPr id="9" name="Rechteck 8"/>
          <p:cNvSpPr/>
          <p:nvPr userDrawn="1"/>
        </p:nvSpPr>
        <p:spPr>
          <a:xfrm>
            <a:off x="4" y="7"/>
            <a:ext cx="13439775" cy="5832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3093026"/>
            <a:ext cx="5520812" cy="1136577"/>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a:t>
            </a:r>
          </a:p>
        </p:txBody>
      </p:sp>
      <p:sp>
        <p:nvSpPr>
          <p:cNvPr id="13" name="Title Placeholder 1"/>
          <p:cNvSpPr>
            <a:spLocks noGrp="1"/>
          </p:cNvSpPr>
          <p:nvPr>
            <p:ph type="title" hasCustomPrompt="1"/>
          </p:nvPr>
        </p:nvSpPr>
        <p:spPr>
          <a:xfrm>
            <a:off x="7188688" y="2232025"/>
            <a:ext cx="5560955"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700427" y="1212182"/>
            <a:ext cx="5589336" cy="3528260"/>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5" name="Textplatzhalter 4"/>
          <p:cNvSpPr>
            <a:spLocks noGrp="1"/>
          </p:cNvSpPr>
          <p:nvPr>
            <p:ph type="body" sz="quarter" idx="15" hasCustomPrompt="1"/>
          </p:nvPr>
        </p:nvSpPr>
        <p:spPr>
          <a:xfrm>
            <a:off x="7163485" y="1963680"/>
            <a:ext cx="5579511" cy="216000"/>
          </a:xfrm>
        </p:spPr>
        <p:txBody>
          <a:bodyPr/>
          <a:lstStyle/>
          <a:p>
            <a:pPr lvl="0"/>
            <a:r>
              <a:rPr lang="de-DE" dirty="0"/>
              <a:t>SUBHEADLINE, 20PT., EINZEILIG</a:t>
            </a:r>
            <a:endParaRPr lang="en-US" dirty="0"/>
          </a:p>
        </p:txBody>
      </p:sp>
      <p:cxnSp>
        <p:nvCxnSpPr>
          <p:cNvPr id="8" name="Gerader Verbinder 7"/>
          <p:cNvCxnSpPr/>
          <p:nvPr userDrawn="1"/>
        </p:nvCxnSpPr>
        <p:spPr>
          <a:xfrm flipV="1">
            <a:off x="6720885" y="684213"/>
            <a:ext cx="0" cy="46799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974186"/>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L Text Bullets v2">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9" name="Textplatzhalter 23"/>
          <p:cNvSpPr>
            <a:spLocks noGrp="1"/>
          </p:cNvSpPr>
          <p:nvPr>
            <p:ph type="body" sz="quarter" idx="21" hasCustomPrompt="1"/>
          </p:nvPr>
        </p:nvSpPr>
        <p:spPr>
          <a:xfrm>
            <a:off x="1197918" y="3021509"/>
            <a:ext cx="4426605" cy="312528"/>
          </a:xfrm>
        </p:spPr>
        <p:txBody>
          <a:bodyPr lIns="0"/>
          <a:lstStyle>
            <a:lvl1pPr algn="ctr">
              <a:defRPr sz="2000" b="1" baseline="0">
                <a:solidFill>
                  <a:schemeClr val="tx2"/>
                </a:solidFill>
                <a:latin typeface="+mn-lt"/>
              </a:defRPr>
            </a:lvl1pPr>
            <a:lvl2pPr>
              <a:defRPr sz="4400" b="1">
                <a:latin typeface="+mn-lt"/>
              </a:defRPr>
            </a:lvl2pPr>
            <a:lvl3pPr>
              <a:defRPr sz="4400" b="1">
                <a:latin typeface="+mn-lt"/>
              </a:defRPr>
            </a:lvl3pPr>
            <a:lvl4pPr>
              <a:defRPr sz="4400" b="1">
                <a:latin typeface="+mn-lt"/>
              </a:defRPr>
            </a:lvl4pPr>
            <a:lvl5pPr>
              <a:defRPr sz="4400" b="1">
                <a:latin typeface="+mn-lt"/>
              </a:defRPr>
            </a:lvl5pPr>
          </a:lstStyle>
          <a:p>
            <a:pPr lvl="0"/>
            <a:r>
              <a:rPr lang="de-DE" dirty="0"/>
              <a:t>TITLE</a:t>
            </a:r>
          </a:p>
        </p:txBody>
      </p:sp>
      <p:sp>
        <p:nvSpPr>
          <p:cNvPr id="22" name="Title Placeholder 1"/>
          <p:cNvSpPr>
            <a:spLocks noGrp="1"/>
          </p:cNvSpPr>
          <p:nvPr>
            <p:ph type="title" hasCustomPrompt="1"/>
          </p:nvPr>
        </p:nvSpPr>
        <p:spPr>
          <a:xfrm>
            <a:off x="683317" y="825300"/>
            <a:ext cx="12056037" cy="472802"/>
          </a:xfrm>
          <a:prstGeom prst="rect">
            <a:avLst/>
          </a:prstGeom>
        </p:spPr>
        <p:txBody>
          <a:bodyPr vert="horz" wrap="none" lIns="0" tIns="0" rIns="0" bIns="0" rtlCol="0" anchor="t" anchorCtr="0">
            <a:noAutofit/>
          </a:bodyPr>
          <a:lstStyle>
            <a:lvl1pPr>
              <a:defRPr/>
            </a:lvl1pPr>
          </a:lstStyle>
          <a:p>
            <a:r>
              <a:rPr lang="de-DE" dirty="0"/>
              <a:t>Headline, Source Sans Pro </a:t>
            </a:r>
            <a:r>
              <a:rPr lang="de-DE" dirty="0" err="1"/>
              <a:t>Bold</a:t>
            </a:r>
            <a:r>
              <a:rPr lang="de-DE" dirty="0"/>
              <a:t>, 36pt.</a:t>
            </a:r>
            <a:endParaRPr lang="en-US" dirty="0"/>
          </a:p>
        </p:txBody>
      </p:sp>
      <p:sp>
        <p:nvSpPr>
          <p:cNvPr id="26" name="Textplatzhalter 10"/>
          <p:cNvSpPr>
            <a:spLocks noGrp="1"/>
          </p:cNvSpPr>
          <p:nvPr>
            <p:ph type="body" sz="quarter" idx="25" hasCustomPrompt="1"/>
          </p:nvPr>
        </p:nvSpPr>
        <p:spPr>
          <a:xfrm>
            <a:off x="1227058" y="3408053"/>
            <a:ext cx="4391464" cy="800861"/>
          </a:xfrm>
        </p:spPr>
        <p:txBody>
          <a:bodyPr wrap="square" lIns="0" tIns="0" rIns="0" bIns="0">
            <a:noAutofit/>
          </a:bodyPr>
          <a:lstStyle>
            <a:lvl1pPr marL="0" indent="0" algn="ctr">
              <a:lnSpc>
                <a:spcPts val="1400"/>
              </a:lnSpc>
              <a:buFontTx/>
              <a:buNone/>
              <a:defRPr sz="1000" baseline="0">
                <a:solidFill>
                  <a:schemeClr val="tx2"/>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27" name="Textplatzhalter 10"/>
          <p:cNvSpPr>
            <a:spLocks noGrp="1"/>
          </p:cNvSpPr>
          <p:nvPr>
            <p:ph type="body" sz="quarter" idx="26" hasCustomPrompt="1"/>
          </p:nvPr>
        </p:nvSpPr>
        <p:spPr>
          <a:xfrm>
            <a:off x="8045416" y="1935238"/>
            <a:ext cx="4219768" cy="536835"/>
          </a:xfrm>
        </p:spPr>
        <p:txBody>
          <a:bodyPr wrap="square" lIns="0" tIns="0" rIns="0" bIns="0">
            <a:noAutofit/>
          </a:bodyPr>
          <a:lstStyle>
            <a:lvl1pPr marL="0" indent="0">
              <a:lnSpc>
                <a:spcPts val="1400"/>
              </a:lnSpc>
              <a:buFontTx/>
              <a:buNone/>
              <a:defRPr sz="10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5" name="Textplatzhalter 4"/>
          <p:cNvSpPr>
            <a:spLocks noGrp="1"/>
          </p:cNvSpPr>
          <p:nvPr>
            <p:ph type="body" sz="quarter" idx="27" hasCustomPrompt="1"/>
          </p:nvPr>
        </p:nvSpPr>
        <p:spPr>
          <a:xfrm>
            <a:off x="656162" y="475200"/>
            <a:ext cx="12091484" cy="216000"/>
          </a:xfrm>
        </p:spPr>
        <p:txBody>
          <a:bodyPr/>
          <a:lstStyle>
            <a:lvl1pPr>
              <a:defRPr/>
            </a:lvl1pPr>
          </a:lstStyle>
          <a:p>
            <a:pPr lvl="0"/>
            <a:r>
              <a:rPr lang="de-DE" dirty="0"/>
              <a:t>SUBHEADLINE, SOURCE SANS PRO, 20PT., EINZEILIG</a:t>
            </a:r>
            <a:endParaRPr lang="en-US" dirty="0"/>
          </a:p>
        </p:txBody>
      </p:sp>
      <p:cxnSp>
        <p:nvCxnSpPr>
          <p:cNvPr id="20" name="Gerader Verbinder 19"/>
          <p:cNvCxnSpPr/>
          <p:nvPr userDrawn="1"/>
        </p:nvCxnSpPr>
        <p:spPr>
          <a:xfrm flipV="1">
            <a:off x="6235485" y="1511301"/>
            <a:ext cx="0" cy="43211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platzhalter 10"/>
          <p:cNvSpPr>
            <a:spLocks noGrp="1"/>
          </p:cNvSpPr>
          <p:nvPr>
            <p:ph type="body" sz="quarter" idx="28" hasCustomPrompt="1"/>
          </p:nvPr>
        </p:nvSpPr>
        <p:spPr>
          <a:xfrm>
            <a:off x="8045416" y="2868815"/>
            <a:ext cx="4219768" cy="536835"/>
          </a:xfrm>
        </p:spPr>
        <p:txBody>
          <a:bodyPr wrap="square" lIns="0" tIns="0" rIns="0" bIns="0">
            <a:noAutofit/>
          </a:bodyPr>
          <a:lstStyle>
            <a:lvl1pPr marL="0" indent="0">
              <a:lnSpc>
                <a:spcPts val="1400"/>
              </a:lnSpc>
              <a:buFontTx/>
              <a:buNone/>
              <a:defRPr sz="10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24" name="Textplatzhalter 10"/>
          <p:cNvSpPr>
            <a:spLocks noGrp="1"/>
          </p:cNvSpPr>
          <p:nvPr>
            <p:ph type="body" sz="quarter" idx="29" hasCustomPrompt="1"/>
          </p:nvPr>
        </p:nvSpPr>
        <p:spPr>
          <a:xfrm>
            <a:off x="8045416" y="3821069"/>
            <a:ext cx="4219768" cy="536835"/>
          </a:xfrm>
        </p:spPr>
        <p:txBody>
          <a:bodyPr wrap="square" lIns="0" tIns="0" rIns="0" bIns="0">
            <a:noAutofit/>
          </a:bodyPr>
          <a:lstStyle>
            <a:lvl1pPr marL="0" indent="0">
              <a:lnSpc>
                <a:spcPts val="1400"/>
              </a:lnSpc>
              <a:buFontTx/>
              <a:buNone/>
              <a:defRPr sz="10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28" name="Textplatzhalter 10"/>
          <p:cNvSpPr>
            <a:spLocks noGrp="1"/>
          </p:cNvSpPr>
          <p:nvPr>
            <p:ph type="body" sz="quarter" idx="30" hasCustomPrompt="1"/>
          </p:nvPr>
        </p:nvSpPr>
        <p:spPr>
          <a:xfrm>
            <a:off x="8045416" y="4771901"/>
            <a:ext cx="4219768" cy="536835"/>
          </a:xfrm>
        </p:spPr>
        <p:txBody>
          <a:bodyPr wrap="square" lIns="0" tIns="0" rIns="0" bIns="0">
            <a:noAutofit/>
          </a:bodyPr>
          <a:lstStyle>
            <a:lvl1pPr marL="0" indent="0">
              <a:lnSpc>
                <a:spcPts val="1400"/>
              </a:lnSpc>
              <a:buFontTx/>
              <a:buNone/>
              <a:defRPr sz="10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10" name="Textplatzhalter 9"/>
          <p:cNvSpPr>
            <a:spLocks noGrp="1"/>
          </p:cNvSpPr>
          <p:nvPr>
            <p:ph type="body" sz="quarter" idx="31" hasCustomPrompt="1"/>
          </p:nvPr>
        </p:nvSpPr>
        <p:spPr>
          <a:xfrm>
            <a:off x="6937534" y="1841500"/>
            <a:ext cx="918775" cy="730250"/>
          </a:xfrm>
        </p:spPr>
        <p:txBody>
          <a:bodyPr anchor="ctr" anchorCtr="0"/>
          <a:lstStyle>
            <a:lvl1pPr algn="ctr">
              <a:defRPr sz="4000">
                <a:solidFill>
                  <a:schemeClr val="tx2"/>
                </a:solidFill>
                <a:latin typeface="+mj-lt"/>
              </a:defRPr>
            </a:lvl1pPr>
            <a:lvl2pPr>
              <a:defRPr sz="3000">
                <a:solidFill>
                  <a:schemeClr val="bg1"/>
                </a:solidFill>
                <a:latin typeface="+mn-lt"/>
              </a:defRPr>
            </a:lvl2pPr>
            <a:lvl3pPr>
              <a:defRPr sz="3000">
                <a:solidFill>
                  <a:schemeClr val="bg1"/>
                </a:solidFill>
                <a:latin typeface="+mn-lt"/>
              </a:defRPr>
            </a:lvl3pPr>
            <a:lvl4pPr>
              <a:defRPr sz="3000">
                <a:solidFill>
                  <a:schemeClr val="bg1"/>
                </a:solidFill>
                <a:latin typeface="+mn-lt"/>
              </a:defRPr>
            </a:lvl4pPr>
            <a:lvl5pPr>
              <a:defRPr sz="3000">
                <a:solidFill>
                  <a:schemeClr val="bg1"/>
                </a:solidFill>
                <a:latin typeface="+mn-lt"/>
              </a:defRPr>
            </a:lvl5pPr>
          </a:lstStyle>
          <a:p>
            <a:pPr lvl="0"/>
            <a:r>
              <a:rPr lang="de-DE" dirty="0"/>
              <a:t>1</a:t>
            </a:r>
          </a:p>
        </p:txBody>
      </p:sp>
      <p:sp>
        <p:nvSpPr>
          <p:cNvPr id="31" name="Textplatzhalter 9"/>
          <p:cNvSpPr>
            <a:spLocks noGrp="1"/>
          </p:cNvSpPr>
          <p:nvPr>
            <p:ph type="body" sz="quarter" idx="32" hasCustomPrompt="1"/>
          </p:nvPr>
        </p:nvSpPr>
        <p:spPr>
          <a:xfrm>
            <a:off x="6937534" y="2785505"/>
            <a:ext cx="918775" cy="730250"/>
          </a:xfrm>
        </p:spPr>
        <p:txBody>
          <a:bodyPr anchor="ctr" anchorCtr="0"/>
          <a:lstStyle>
            <a:lvl1pPr algn="ctr">
              <a:defRPr sz="4000">
                <a:solidFill>
                  <a:schemeClr val="tx2"/>
                </a:solidFill>
                <a:latin typeface="+mj-lt"/>
              </a:defRPr>
            </a:lvl1pPr>
            <a:lvl2pPr>
              <a:defRPr sz="3000">
                <a:solidFill>
                  <a:schemeClr val="bg1"/>
                </a:solidFill>
                <a:latin typeface="+mn-lt"/>
              </a:defRPr>
            </a:lvl2pPr>
            <a:lvl3pPr>
              <a:defRPr sz="3000">
                <a:solidFill>
                  <a:schemeClr val="bg1"/>
                </a:solidFill>
                <a:latin typeface="+mn-lt"/>
              </a:defRPr>
            </a:lvl3pPr>
            <a:lvl4pPr>
              <a:defRPr sz="3000">
                <a:solidFill>
                  <a:schemeClr val="bg1"/>
                </a:solidFill>
                <a:latin typeface="+mn-lt"/>
              </a:defRPr>
            </a:lvl4pPr>
            <a:lvl5pPr>
              <a:defRPr sz="3000">
                <a:solidFill>
                  <a:schemeClr val="bg1"/>
                </a:solidFill>
                <a:latin typeface="+mn-lt"/>
              </a:defRPr>
            </a:lvl5pPr>
          </a:lstStyle>
          <a:p>
            <a:pPr lvl="0"/>
            <a:r>
              <a:rPr lang="de-DE" dirty="0"/>
              <a:t>2</a:t>
            </a:r>
          </a:p>
        </p:txBody>
      </p:sp>
      <p:sp>
        <p:nvSpPr>
          <p:cNvPr id="32" name="Textplatzhalter 9"/>
          <p:cNvSpPr>
            <a:spLocks noGrp="1"/>
          </p:cNvSpPr>
          <p:nvPr>
            <p:ph type="body" sz="quarter" idx="33" hasCustomPrompt="1"/>
          </p:nvPr>
        </p:nvSpPr>
        <p:spPr>
          <a:xfrm>
            <a:off x="6937534" y="3724356"/>
            <a:ext cx="918775" cy="730250"/>
          </a:xfrm>
        </p:spPr>
        <p:txBody>
          <a:bodyPr anchor="ctr" anchorCtr="0"/>
          <a:lstStyle>
            <a:lvl1pPr algn="ctr">
              <a:defRPr sz="4000">
                <a:solidFill>
                  <a:schemeClr val="tx2"/>
                </a:solidFill>
                <a:latin typeface="+mj-lt"/>
              </a:defRPr>
            </a:lvl1pPr>
            <a:lvl2pPr>
              <a:defRPr sz="3000">
                <a:solidFill>
                  <a:schemeClr val="bg1"/>
                </a:solidFill>
                <a:latin typeface="+mn-lt"/>
              </a:defRPr>
            </a:lvl2pPr>
            <a:lvl3pPr>
              <a:defRPr sz="3000">
                <a:solidFill>
                  <a:schemeClr val="bg1"/>
                </a:solidFill>
                <a:latin typeface="+mn-lt"/>
              </a:defRPr>
            </a:lvl3pPr>
            <a:lvl4pPr>
              <a:defRPr sz="3000">
                <a:solidFill>
                  <a:schemeClr val="bg1"/>
                </a:solidFill>
                <a:latin typeface="+mn-lt"/>
              </a:defRPr>
            </a:lvl4pPr>
            <a:lvl5pPr>
              <a:defRPr sz="3000">
                <a:solidFill>
                  <a:schemeClr val="bg1"/>
                </a:solidFill>
                <a:latin typeface="+mn-lt"/>
              </a:defRPr>
            </a:lvl5pPr>
          </a:lstStyle>
          <a:p>
            <a:pPr lvl="0"/>
            <a:r>
              <a:rPr lang="de-DE" dirty="0"/>
              <a:t>3</a:t>
            </a:r>
          </a:p>
        </p:txBody>
      </p:sp>
      <p:sp>
        <p:nvSpPr>
          <p:cNvPr id="33" name="Textplatzhalter 9"/>
          <p:cNvSpPr>
            <a:spLocks noGrp="1"/>
          </p:cNvSpPr>
          <p:nvPr>
            <p:ph type="body" sz="quarter" idx="34" hasCustomPrompt="1"/>
          </p:nvPr>
        </p:nvSpPr>
        <p:spPr>
          <a:xfrm>
            <a:off x="6937534" y="4675521"/>
            <a:ext cx="918775" cy="730250"/>
          </a:xfrm>
        </p:spPr>
        <p:txBody>
          <a:bodyPr anchor="ctr" anchorCtr="0"/>
          <a:lstStyle>
            <a:lvl1pPr algn="ctr">
              <a:defRPr sz="4000">
                <a:solidFill>
                  <a:schemeClr val="tx2"/>
                </a:solidFill>
                <a:latin typeface="+mj-lt"/>
              </a:defRPr>
            </a:lvl1pPr>
            <a:lvl2pPr>
              <a:defRPr sz="3000">
                <a:solidFill>
                  <a:schemeClr val="bg1"/>
                </a:solidFill>
                <a:latin typeface="+mn-lt"/>
              </a:defRPr>
            </a:lvl2pPr>
            <a:lvl3pPr>
              <a:defRPr sz="3000">
                <a:solidFill>
                  <a:schemeClr val="bg1"/>
                </a:solidFill>
                <a:latin typeface="+mn-lt"/>
              </a:defRPr>
            </a:lvl3pPr>
            <a:lvl4pPr>
              <a:defRPr sz="3000">
                <a:solidFill>
                  <a:schemeClr val="bg1"/>
                </a:solidFill>
                <a:latin typeface="+mn-lt"/>
              </a:defRPr>
            </a:lvl4pPr>
            <a:lvl5pPr>
              <a:defRPr sz="3000">
                <a:solidFill>
                  <a:schemeClr val="bg1"/>
                </a:solidFill>
                <a:latin typeface="+mn-lt"/>
              </a:defRPr>
            </a:lvl5pPr>
          </a:lstStyle>
          <a:p>
            <a:pPr lvl="0"/>
            <a:r>
              <a:rPr lang="de-DE" dirty="0"/>
              <a:t>4</a:t>
            </a:r>
          </a:p>
        </p:txBody>
      </p:sp>
    </p:spTree>
    <p:extLst>
      <p:ext uri="{BB962C8B-B14F-4D97-AF65-F5344CB8AC3E}">
        <p14:creationId xmlns:p14="http://schemas.microsoft.com/office/powerpoint/2010/main" val="2822918383"/>
      </p:ext>
    </p:extLst>
  </p:cSld>
  <p:clrMapOvr>
    <a:masterClrMapping/>
  </p:clrMapOvr>
  <p:extLst>
    <p:ext uri="{DCECCB84-F9BA-43D5-87BE-67443E8EF086}">
      <p15:sldGuideLst xmlns:p15="http://schemas.microsoft.com/office/powerpoint/2012/main">
        <p15:guide id="8" pos="802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L Image Text Layout Magazine v1">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217768" y="4781296"/>
            <a:ext cx="5520812" cy="2722823"/>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r>
              <a:rPr lang="de-DE" dirty="0"/>
              <a:t>Eine wunderbare Heiterkeit hat meine ganze Seele.</a:t>
            </a:r>
          </a:p>
        </p:txBody>
      </p:sp>
      <p:sp>
        <p:nvSpPr>
          <p:cNvPr id="13" name="Title Placeholder 1"/>
          <p:cNvSpPr>
            <a:spLocks noGrp="1"/>
          </p:cNvSpPr>
          <p:nvPr>
            <p:ph type="title" hasCustomPrompt="1"/>
          </p:nvPr>
        </p:nvSpPr>
        <p:spPr>
          <a:xfrm>
            <a:off x="7188685" y="3920295"/>
            <a:ext cx="5550666"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14" name="Text Placeholder 2"/>
          <p:cNvSpPr>
            <a:spLocks noGrp="1"/>
          </p:cNvSpPr>
          <p:nvPr>
            <p:ph idx="1" hasCustomPrompt="1"/>
          </p:nvPr>
        </p:nvSpPr>
        <p:spPr>
          <a:xfrm>
            <a:off x="7162010" y="3651255"/>
            <a:ext cx="5567685" cy="290955"/>
          </a:xfrm>
          <a:prstGeom prst="rect">
            <a:avLst/>
          </a:prstGeom>
        </p:spPr>
        <p:txBody>
          <a:bodyPr vert="horz" wrap="none" lIns="36000" tIns="0" rIns="0" bIns="0" rtlCol="0">
            <a:noAutofit/>
          </a:bodyPr>
          <a:lstStyle>
            <a:lvl1pPr>
              <a:defRPr sz="2000"/>
            </a:lvl1pPr>
          </a:lstStyle>
          <a:p>
            <a:pPr lvl="0"/>
            <a:r>
              <a:rPr lang="de-DE" dirty="0"/>
              <a:t>SUBHEADLINE, 20PT., EINZEILIG</a:t>
            </a:r>
            <a:endParaRPr lang="en-US" dirty="0"/>
          </a:p>
        </p:txBody>
      </p:sp>
      <p:sp>
        <p:nvSpPr>
          <p:cNvPr id="3" name="Bildplatzhalter 2"/>
          <p:cNvSpPr>
            <a:spLocks noGrp="1"/>
          </p:cNvSpPr>
          <p:nvPr>
            <p:ph type="pic" sz="quarter" idx="14" hasCustomPrompt="1"/>
          </p:nvPr>
        </p:nvSpPr>
        <p:spPr>
          <a:xfrm>
            <a:off x="4" y="3651257"/>
            <a:ext cx="6222007" cy="3895725"/>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1" name="Bildplatzhalter 2"/>
          <p:cNvSpPr>
            <a:spLocks noGrp="1"/>
          </p:cNvSpPr>
          <p:nvPr>
            <p:ph type="pic" sz="quarter" idx="17" hasCustomPrompt="1"/>
          </p:nvPr>
        </p:nvSpPr>
        <p:spPr>
          <a:xfrm>
            <a:off x="8213529" y="475067"/>
            <a:ext cx="5226246" cy="2368146"/>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20" name="Text Placeholder 2"/>
          <p:cNvSpPr>
            <a:spLocks noGrp="1"/>
          </p:cNvSpPr>
          <p:nvPr>
            <p:ph idx="18" hasCustomPrompt="1"/>
          </p:nvPr>
        </p:nvSpPr>
        <p:spPr>
          <a:xfrm>
            <a:off x="656636" y="475207"/>
            <a:ext cx="6554491" cy="290955"/>
          </a:xfrm>
          <a:prstGeom prst="rect">
            <a:avLst/>
          </a:prstGeom>
        </p:spPr>
        <p:txBody>
          <a:bodyPr vert="horz" wrap="none" lIns="36000" tIns="0" rIns="0" bIns="0" rtlCol="0">
            <a:noAutofit/>
          </a:bodyPr>
          <a:lstStyle/>
          <a:p>
            <a:pPr lvl="0"/>
            <a:r>
              <a:rPr lang="de-DE" dirty="0"/>
              <a:t>SUBHEADLINE, 20PT., EINZEILIG</a:t>
            </a:r>
            <a:endParaRPr lang="en-US" dirty="0"/>
          </a:p>
        </p:txBody>
      </p:sp>
      <p:sp>
        <p:nvSpPr>
          <p:cNvPr id="24" name="Textplatzhalter 23"/>
          <p:cNvSpPr>
            <a:spLocks noGrp="1"/>
          </p:cNvSpPr>
          <p:nvPr>
            <p:ph type="body" sz="quarter" idx="19" hasCustomPrompt="1"/>
          </p:nvPr>
        </p:nvSpPr>
        <p:spPr>
          <a:xfrm>
            <a:off x="683431" y="824665"/>
            <a:ext cx="6537332" cy="471488"/>
          </a:xfrm>
        </p:spPr>
        <p:txBody>
          <a:bodyPr lIns="0"/>
          <a:lstStyle>
            <a:lvl1pPr>
              <a:defRPr sz="3600" b="1" baseline="0">
                <a:latin typeface="+mn-lt"/>
              </a:defRPr>
            </a:lvl1pPr>
            <a:lvl2pPr>
              <a:defRPr sz="4400" b="1">
                <a:latin typeface="+mn-lt"/>
              </a:defRPr>
            </a:lvl2pPr>
            <a:lvl3pPr>
              <a:defRPr sz="4400" b="1">
                <a:latin typeface="+mn-lt"/>
              </a:defRPr>
            </a:lvl3pPr>
            <a:lvl4pPr>
              <a:defRPr sz="4400" b="1">
                <a:latin typeface="+mn-lt"/>
              </a:defRPr>
            </a:lvl4pPr>
            <a:lvl5pPr>
              <a:defRPr sz="4400" b="1">
                <a:latin typeface="+mn-lt"/>
              </a:defRPr>
            </a:lvl5pPr>
          </a:lstStyle>
          <a:p>
            <a:pPr lvl="0"/>
            <a:r>
              <a:rPr lang="de-DE" dirty="0"/>
              <a:t>Headline, 36pt.</a:t>
            </a:r>
          </a:p>
        </p:txBody>
      </p:sp>
      <p:sp>
        <p:nvSpPr>
          <p:cNvPr id="26" name="Textplatzhalter 10"/>
          <p:cNvSpPr>
            <a:spLocks noGrp="1"/>
          </p:cNvSpPr>
          <p:nvPr>
            <p:ph type="body" sz="quarter" idx="20" hasCustomPrompt="1"/>
          </p:nvPr>
        </p:nvSpPr>
        <p:spPr>
          <a:xfrm>
            <a:off x="711552" y="1511301"/>
            <a:ext cx="6509209" cy="1331912"/>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a:t>
            </a:r>
          </a:p>
        </p:txBody>
      </p:sp>
    </p:spTree>
    <p:extLst>
      <p:ext uri="{BB962C8B-B14F-4D97-AF65-F5344CB8AC3E}">
        <p14:creationId xmlns:p14="http://schemas.microsoft.com/office/powerpoint/2010/main" val="269749818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L Image Text Layout Magazine v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0" name="Title Placeholder 1"/>
          <p:cNvSpPr>
            <a:spLocks noGrp="1"/>
          </p:cNvSpPr>
          <p:nvPr>
            <p:ph type="title" hasCustomPrompt="1"/>
          </p:nvPr>
        </p:nvSpPr>
        <p:spPr>
          <a:xfrm>
            <a:off x="683315" y="825479"/>
            <a:ext cx="7173883" cy="472802"/>
          </a:xfrm>
          <a:prstGeom prst="rect">
            <a:avLst/>
          </a:prstGeom>
        </p:spPr>
        <p:txBody>
          <a:bodyPr vert="horz" wrap="none" lIns="0" tIns="0" rIns="0" bIns="0" rtlCol="0" anchor="t" anchorCtr="0">
            <a:noAutofit/>
          </a:bodyPr>
          <a:lstStyle>
            <a:lvl1pPr>
              <a:defRPr>
                <a:solidFill>
                  <a:schemeClr val="tx1"/>
                </a:solidFill>
              </a:defRPr>
            </a:lvl1pPr>
          </a:lstStyle>
          <a:p>
            <a:r>
              <a:rPr lang="de-DE" dirty="0"/>
              <a:t>Headline, 36pt.</a:t>
            </a:r>
            <a:endParaRPr lang="en-US" dirty="0"/>
          </a:p>
        </p:txBody>
      </p:sp>
      <p:sp>
        <p:nvSpPr>
          <p:cNvPr id="12" name="Textplatzhalter 10"/>
          <p:cNvSpPr>
            <a:spLocks noGrp="1"/>
          </p:cNvSpPr>
          <p:nvPr>
            <p:ph type="body" sz="quarter" idx="13" hasCustomPrompt="1"/>
          </p:nvPr>
        </p:nvSpPr>
        <p:spPr>
          <a:xfrm>
            <a:off x="700425" y="1528533"/>
            <a:ext cx="7156770" cy="1225607"/>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a:t>
            </a:r>
          </a:p>
        </p:txBody>
      </p:sp>
      <p:sp>
        <p:nvSpPr>
          <p:cNvPr id="7" name="Textplatzhalter 6"/>
          <p:cNvSpPr>
            <a:spLocks noGrp="1"/>
          </p:cNvSpPr>
          <p:nvPr>
            <p:ph type="body" sz="quarter" idx="17" hasCustomPrompt="1"/>
          </p:nvPr>
        </p:nvSpPr>
        <p:spPr>
          <a:xfrm>
            <a:off x="656162" y="475200"/>
            <a:ext cx="7194976" cy="291600"/>
          </a:xfrm>
        </p:spPr>
        <p:txBody>
          <a:bodyPr/>
          <a:lstStyle>
            <a:lvl1pPr marL="0" indent="0">
              <a:buFontTx/>
              <a:buNone/>
              <a:defRPr>
                <a:solidFill>
                  <a:schemeClr val="tx1"/>
                </a:solidFill>
                <a:latin typeface="+mn-lt"/>
              </a:defRPr>
            </a:lvl1pPr>
          </a:lstStyle>
          <a:p>
            <a:pPr lvl="0"/>
            <a:r>
              <a:rPr lang="de-DE" dirty="0"/>
              <a:t>SUBHEADLINE, SOURCE SANS PRO, 20PT.</a:t>
            </a:r>
            <a:endParaRPr lang="en-US" dirty="0"/>
          </a:p>
        </p:txBody>
      </p:sp>
      <p:sp>
        <p:nvSpPr>
          <p:cNvPr id="8" name="Bildplatzhalter 7"/>
          <p:cNvSpPr>
            <a:spLocks noGrp="1"/>
          </p:cNvSpPr>
          <p:nvPr>
            <p:ph type="pic" sz="quarter" idx="18" hasCustomPrompt="1"/>
          </p:nvPr>
        </p:nvSpPr>
        <p:spPr>
          <a:xfrm>
            <a:off x="8097376" y="7"/>
            <a:ext cx="5342405" cy="5832475"/>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4" name="Bildplatzhalter 7"/>
          <p:cNvSpPr>
            <a:spLocks noGrp="1"/>
          </p:cNvSpPr>
          <p:nvPr>
            <p:ph type="pic" sz="quarter" idx="19" hasCustomPrompt="1"/>
          </p:nvPr>
        </p:nvSpPr>
        <p:spPr>
          <a:xfrm>
            <a:off x="717581" y="2980889"/>
            <a:ext cx="2679198" cy="1466675"/>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8" name="Bildplatzhalter 7"/>
          <p:cNvSpPr>
            <a:spLocks noGrp="1"/>
          </p:cNvSpPr>
          <p:nvPr>
            <p:ph type="pic" sz="quarter" idx="20" hasCustomPrompt="1"/>
          </p:nvPr>
        </p:nvSpPr>
        <p:spPr>
          <a:xfrm>
            <a:off x="3636954" y="3804678"/>
            <a:ext cx="4220242" cy="2011663"/>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Tree>
    <p:extLst>
      <p:ext uri="{BB962C8B-B14F-4D97-AF65-F5344CB8AC3E}">
        <p14:creationId xmlns:p14="http://schemas.microsoft.com/office/powerpoint/2010/main" val="4028321730"/>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L Image Text Layout Magazine v3">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12400" y="2641339"/>
            <a:ext cx="5593952" cy="2722823"/>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r>
              <a:rPr lang="de-DE" dirty="0"/>
              <a:t>Eine wunderbare Heiterkeit hat meine ganze Seele.</a:t>
            </a:r>
          </a:p>
        </p:txBody>
      </p:sp>
      <p:sp>
        <p:nvSpPr>
          <p:cNvPr id="13" name="Title Placeholder 1"/>
          <p:cNvSpPr>
            <a:spLocks noGrp="1"/>
          </p:cNvSpPr>
          <p:nvPr>
            <p:ph type="title" hasCustomPrompt="1"/>
          </p:nvPr>
        </p:nvSpPr>
        <p:spPr>
          <a:xfrm>
            <a:off x="683317" y="1780345"/>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3" name="Bildplatzhalter 2"/>
          <p:cNvSpPr>
            <a:spLocks noGrp="1"/>
          </p:cNvSpPr>
          <p:nvPr>
            <p:ph type="pic" sz="quarter" idx="14" hasCustomPrompt="1"/>
          </p:nvPr>
        </p:nvSpPr>
        <p:spPr>
          <a:xfrm>
            <a:off x="6728870" y="4"/>
            <a:ext cx="6710908" cy="7559675"/>
          </a:xfrm>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5" name="Textplatzhalter 4"/>
          <p:cNvSpPr>
            <a:spLocks noGrp="1"/>
          </p:cNvSpPr>
          <p:nvPr>
            <p:ph type="body" sz="quarter" idx="15" hasCustomPrompt="1"/>
          </p:nvPr>
        </p:nvSpPr>
        <p:spPr>
          <a:xfrm>
            <a:off x="656162" y="1512000"/>
            <a:ext cx="6036691" cy="216000"/>
          </a:xfrm>
        </p:spPr>
        <p:txBody>
          <a:bodyPr/>
          <a:lstStyle/>
          <a:p>
            <a:pPr lvl="0"/>
            <a:r>
              <a:rPr lang="de-DE" dirty="0"/>
              <a:t>SUBHEADLINE, 20PT., EINZEILIG</a:t>
            </a:r>
            <a:endParaRPr lang="en-US" dirty="0"/>
          </a:p>
        </p:txBody>
      </p:sp>
    </p:spTree>
    <p:extLst>
      <p:ext uri="{BB962C8B-B14F-4D97-AF65-F5344CB8AC3E}">
        <p14:creationId xmlns:p14="http://schemas.microsoft.com/office/powerpoint/2010/main" val="393782664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L Fliesstext blue">
    <p:spTree>
      <p:nvGrpSpPr>
        <p:cNvPr id="1" name=""/>
        <p:cNvGrpSpPr/>
        <p:nvPr/>
      </p:nvGrpSpPr>
      <p:grpSpPr>
        <a:xfrm>
          <a:off x="0" y="0"/>
          <a:ext cx="0" cy="0"/>
          <a:chOff x="0" y="0"/>
          <a:chExt cx="0" cy="0"/>
        </a:xfrm>
      </p:grpSpPr>
      <p:sp>
        <p:nvSpPr>
          <p:cNvPr id="12" name="Rechteck 11"/>
          <p:cNvSpPr/>
          <p:nvPr userDrawn="1"/>
        </p:nvSpPr>
        <p:spPr>
          <a:xfrm flipV="1">
            <a:off x="4" y="-24991"/>
            <a:ext cx="13439775" cy="5857465"/>
          </a:xfrm>
          <a:prstGeom prst="rect">
            <a:avLst/>
          </a:prstGeom>
          <a:solidFill>
            <a:srgbClr val="CCD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dirty="0"/>
          </a:p>
        </p:txBody>
      </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1" name="Textplatzhalter 10"/>
          <p:cNvSpPr>
            <a:spLocks noGrp="1"/>
          </p:cNvSpPr>
          <p:nvPr>
            <p:ph type="body" sz="quarter" idx="13" hasCustomPrompt="1"/>
          </p:nvPr>
        </p:nvSpPr>
        <p:spPr>
          <a:xfrm>
            <a:off x="700427" y="1528533"/>
            <a:ext cx="9957606" cy="3225337"/>
          </a:xfrm>
        </p:spPr>
        <p:txBody>
          <a:bodyPr wrap="square" lIns="0" tIns="0" rIns="0" bIns="0">
            <a:noAutofit/>
          </a:bodyPr>
          <a:lstStyle>
            <a:lvl1pPr marL="0" indent="0">
              <a:lnSpc>
                <a:spcPts val="2250"/>
              </a:lnSpc>
              <a:buFontTx/>
              <a:buNone/>
              <a:defRPr sz="2000" baseline="0">
                <a:solidFill>
                  <a:srgbClr val="003366"/>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4" name="Title Placeholder 1"/>
          <p:cNvSpPr>
            <a:spLocks noGrp="1"/>
          </p:cNvSpPr>
          <p:nvPr>
            <p:ph type="title" hasCustomPrompt="1"/>
          </p:nvPr>
        </p:nvSpPr>
        <p:spPr>
          <a:xfrm>
            <a:off x="683317" y="825773"/>
            <a:ext cx="12056037" cy="472802"/>
          </a:xfrm>
          <a:prstGeom prst="rect">
            <a:avLst/>
          </a:prstGeom>
        </p:spPr>
        <p:txBody>
          <a:bodyPr vert="horz" wrap="none" lIns="0" tIns="0" rIns="0" bIns="0" rtlCol="0" anchor="t" anchorCtr="0">
            <a:noAutofit/>
          </a:bodyPr>
          <a:lstStyle>
            <a:lvl1pPr>
              <a:defRPr>
                <a:solidFill>
                  <a:schemeClr val="tx2"/>
                </a:solidFill>
              </a:defRPr>
            </a:lvl1pPr>
          </a:lstStyle>
          <a:p>
            <a:r>
              <a:rPr lang="de-DE" dirty="0"/>
              <a:t>Headline, Source Sans Pro </a:t>
            </a:r>
            <a:r>
              <a:rPr lang="de-DE" dirty="0" err="1"/>
              <a:t>Bold</a:t>
            </a:r>
            <a:r>
              <a:rPr lang="de-DE" dirty="0"/>
              <a:t>, 36pt.</a:t>
            </a:r>
            <a:endParaRPr lang="en-US" dirty="0"/>
          </a:p>
        </p:txBody>
      </p:sp>
      <p:sp>
        <p:nvSpPr>
          <p:cNvPr id="16" name="Textplatzhalter 10"/>
          <p:cNvSpPr>
            <a:spLocks noGrp="1"/>
          </p:cNvSpPr>
          <p:nvPr>
            <p:ph type="body" sz="quarter" idx="14" hasCustomPrompt="1"/>
          </p:nvPr>
        </p:nvSpPr>
        <p:spPr>
          <a:xfrm>
            <a:off x="700425" y="5128893"/>
            <a:ext cx="2523632" cy="235270"/>
          </a:xfrm>
        </p:spPr>
        <p:txBody>
          <a:bodyPr wrap="none" lIns="36000" tIns="0" rIns="0" bIns="0">
            <a:noAutofit/>
          </a:bodyPr>
          <a:lstStyle>
            <a:lvl1pPr marL="0" indent="0">
              <a:lnSpc>
                <a:spcPts val="2250"/>
              </a:lnSpc>
              <a:buFontTx/>
              <a:buNone/>
              <a:defRPr sz="2800" baseline="0">
                <a:solidFill>
                  <a:schemeClr val="tx2"/>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www.ahk.de</a:t>
            </a:r>
          </a:p>
        </p:txBody>
      </p:sp>
      <p:sp>
        <p:nvSpPr>
          <p:cNvPr id="4" name="Textplatzhalter 3"/>
          <p:cNvSpPr>
            <a:spLocks noGrp="1"/>
          </p:cNvSpPr>
          <p:nvPr>
            <p:ph type="body" sz="quarter" idx="17" hasCustomPrompt="1"/>
          </p:nvPr>
        </p:nvSpPr>
        <p:spPr>
          <a:xfrm>
            <a:off x="656162" y="475200"/>
            <a:ext cx="12091484" cy="291600"/>
          </a:xfrm>
        </p:spPr>
        <p:txBody>
          <a:bodyPr/>
          <a:lstStyle>
            <a:lvl1pPr>
              <a:defRPr>
                <a:solidFill>
                  <a:schemeClr val="tx2"/>
                </a:solidFill>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3398318889"/>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sts">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10" name="Textplatzhalter 10"/>
          <p:cNvSpPr>
            <a:spLocks noGrp="1"/>
          </p:cNvSpPr>
          <p:nvPr>
            <p:ph type="body" sz="quarter" idx="13" hasCustomPrompt="1"/>
          </p:nvPr>
        </p:nvSpPr>
        <p:spPr>
          <a:xfrm>
            <a:off x="712397" y="1511301"/>
            <a:ext cx="5520812" cy="2537938"/>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a:t>
            </a:r>
          </a:p>
        </p:txBody>
      </p:sp>
      <p:sp>
        <p:nvSpPr>
          <p:cNvPr id="13" name="Title Placeholder 1"/>
          <p:cNvSpPr>
            <a:spLocks noGrp="1"/>
          </p:cNvSpPr>
          <p:nvPr>
            <p:ph type="title" hasCustomPrompt="1"/>
          </p:nvPr>
        </p:nvSpPr>
        <p:spPr>
          <a:xfrm>
            <a:off x="683317" y="826885"/>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8" name="Textplatzhalter 10"/>
          <p:cNvSpPr>
            <a:spLocks noGrp="1"/>
          </p:cNvSpPr>
          <p:nvPr>
            <p:ph type="body" sz="quarter" idx="14" hasCustomPrompt="1"/>
          </p:nvPr>
        </p:nvSpPr>
        <p:spPr>
          <a:xfrm>
            <a:off x="7218537" y="716807"/>
            <a:ext cx="5520812" cy="1515225"/>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a:t>
            </a:r>
          </a:p>
        </p:txBody>
      </p:sp>
      <p:sp>
        <p:nvSpPr>
          <p:cNvPr id="3" name="Textplatzhalter 2"/>
          <p:cNvSpPr>
            <a:spLocks noGrp="1"/>
          </p:cNvSpPr>
          <p:nvPr>
            <p:ph type="body" sz="quarter" idx="15" hasCustomPrompt="1"/>
          </p:nvPr>
        </p:nvSpPr>
        <p:spPr>
          <a:xfrm>
            <a:off x="656162" y="475200"/>
            <a:ext cx="6072893" cy="291600"/>
          </a:xfrm>
        </p:spPr>
        <p:txBody>
          <a:bodyPr/>
          <a:lstStyle/>
          <a:p>
            <a:pPr lvl="0"/>
            <a:r>
              <a:rPr lang="de-DE" dirty="0"/>
              <a:t>SUBHEADLINE, 20PT., EINZEILIG</a:t>
            </a:r>
            <a:endParaRPr lang="en-US" dirty="0"/>
          </a:p>
        </p:txBody>
      </p:sp>
      <p:sp>
        <p:nvSpPr>
          <p:cNvPr id="6" name="Textplatzhalter 5"/>
          <p:cNvSpPr>
            <a:spLocks noGrp="1"/>
          </p:cNvSpPr>
          <p:nvPr>
            <p:ph type="body" sz="quarter" idx="16" hasCustomPrompt="1"/>
          </p:nvPr>
        </p:nvSpPr>
        <p:spPr>
          <a:xfrm>
            <a:off x="7217767" y="2553204"/>
            <a:ext cx="5516540" cy="827670"/>
          </a:xfrm>
        </p:spPr>
        <p:txBody>
          <a:bodyPr/>
          <a:lstStyle>
            <a:lvl1pPr algn="ctr">
              <a:defRPr sz="7400" b="0">
                <a:latin typeface="Source Sans Pro SemiBold" panose="020B0603030403020204" pitchFamily="34" charset="0"/>
              </a:defRPr>
            </a:lvl1pPr>
          </a:lstStyle>
          <a:p>
            <a:pPr lvl="0"/>
            <a:r>
              <a:rPr lang="de-DE" dirty="0"/>
              <a:t>X.XXX.XXX</a:t>
            </a:r>
          </a:p>
        </p:txBody>
      </p:sp>
      <p:sp>
        <p:nvSpPr>
          <p:cNvPr id="14" name="Textplatzhalter 13"/>
          <p:cNvSpPr>
            <a:spLocks noGrp="1"/>
          </p:cNvSpPr>
          <p:nvPr>
            <p:ph type="body" sz="quarter" idx="17" hasCustomPrompt="1"/>
          </p:nvPr>
        </p:nvSpPr>
        <p:spPr>
          <a:xfrm>
            <a:off x="7507117" y="3551078"/>
            <a:ext cx="5026696" cy="107033"/>
          </a:xfrm>
        </p:spPr>
        <p:txBody>
          <a:bodyPr lIns="0"/>
          <a:lstStyle>
            <a:lvl1pPr>
              <a:defRPr sz="1000" b="1" baseline="0">
                <a:latin typeface="+mn-lt"/>
              </a:defRPr>
            </a:lvl1pPr>
            <a:lvl2pPr>
              <a:defRPr sz="1000">
                <a:latin typeface="+mn-lt"/>
              </a:defRPr>
            </a:lvl2pPr>
            <a:lvl3pPr>
              <a:defRPr sz="1000">
                <a:latin typeface="+mn-lt"/>
              </a:defRPr>
            </a:lvl3pPr>
            <a:lvl4pPr>
              <a:defRPr sz="1000">
                <a:latin typeface="+mn-lt"/>
              </a:defRPr>
            </a:lvl4pPr>
            <a:lvl5pPr>
              <a:defRPr sz="1000">
                <a:latin typeface="+mn-lt"/>
              </a:defRPr>
            </a:lvl5pPr>
          </a:lstStyle>
          <a:p>
            <a:pPr lvl="0"/>
            <a:r>
              <a:rPr lang="de-DE" dirty="0"/>
              <a:t>Z. B. WEBSITENAUFRUFE</a:t>
            </a:r>
          </a:p>
        </p:txBody>
      </p:sp>
      <p:sp>
        <p:nvSpPr>
          <p:cNvPr id="15" name="Textplatzhalter 5"/>
          <p:cNvSpPr>
            <a:spLocks noGrp="1"/>
          </p:cNvSpPr>
          <p:nvPr>
            <p:ph type="body" sz="quarter" idx="18" hasCustomPrompt="1"/>
          </p:nvPr>
        </p:nvSpPr>
        <p:spPr>
          <a:xfrm>
            <a:off x="751663" y="4498785"/>
            <a:ext cx="5516540" cy="827670"/>
          </a:xfrm>
        </p:spPr>
        <p:txBody>
          <a:bodyPr/>
          <a:lstStyle>
            <a:lvl1pPr algn="ctr">
              <a:defRPr sz="7400" b="0">
                <a:latin typeface="Source Sans Pro SemiBold" panose="020B0603030403020204" pitchFamily="34" charset="0"/>
              </a:defRPr>
            </a:lvl1pPr>
          </a:lstStyle>
          <a:p>
            <a:pPr lvl="0"/>
            <a:r>
              <a:rPr lang="de-DE" dirty="0"/>
              <a:t>XXX MIO.€</a:t>
            </a:r>
          </a:p>
        </p:txBody>
      </p:sp>
      <p:sp>
        <p:nvSpPr>
          <p:cNvPr id="17" name="Textplatzhalter 13"/>
          <p:cNvSpPr>
            <a:spLocks noGrp="1"/>
          </p:cNvSpPr>
          <p:nvPr>
            <p:ph type="body" sz="quarter" idx="19" hasCustomPrompt="1"/>
          </p:nvPr>
        </p:nvSpPr>
        <p:spPr>
          <a:xfrm>
            <a:off x="1041014" y="5496659"/>
            <a:ext cx="5026696" cy="107033"/>
          </a:xfrm>
        </p:spPr>
        <p:txBody>
          <a:bodyPr lIns="0"/>
          <a:lstStyle>
            <a:lvl1pPr>
              <a:defRPr sz="1000" b="1" baseline="0">
                <a:latin typeface="+mn-lt"/>
              </a:defRPr>
            </a:lvl1pPr>
            <a:lvl2pPr>
              <a:defRPr sz="1000">
                <a:latin typeface="+mn-lt"/>
              </a:defRPr>
            </a:lvl2pPr>
            <a:lvl3pPr>
              <a:defRPr sz="1000">
                <a:latin typeface="+mn-lt"/>
              </a:defRPr>
            </a:lvl3pPr>
            <a:lvl4pPr>
              <a:defRPr sz="1000">
                <a:latin typeface="+mn-lt"/>
              </a:defRPr>
            </a:lvl4pPr>
            <a:lvl5pPr>
              <a:defRPr sz="1000">
                <a:latin typeface="+mn-lt"/>
              </a:defRPr>
            </a:lvl5pPr>
          </a:lstStyle>
          <a:p>
            <a:pPr lvl="0"/>
            <a:r>
              <a:rPr lang="de-DE" dirty="0"/>
              <a:t>Z. B. JAHRESZAHL</a:t>
            </a:r>
          </a:p>
        </p:txBody>
      </p:sp>
    </p:spTree>
    <p:extLst>
      <p:ext uri="{BB962C8B-B14F-4D97-AF65-F5344CB8AC3E}">
        <p14:creationId xmlns:p14="http://schemas.microsoft.com/office/powerpoint/2010/main" val="4048017318"/>
      </p:ext>
    </p:extLst>
  </p:cSld>
  <p:clrMapOvr>
    <a:masterClrMapping/>
  </p:clrMapOvr>
  <p:extLst>
    <p:ext uri="{DCECCB84-F9BA-43D5-87BE-67443E8EF086}">
      <p15:sldGuideLst xmlns:p15="http://schemas.microsoft.com/office/powerpoint/2012/main">
        <p15:guide id="2" orient="horz" pos="95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ment/Quote 1">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24" name="Bildplatzhalter 10"/>
          <p:cNvSpPr>
            <a:spLocks noGrp="1"/>
          </p:cNvSpPr>
          <p:nvPr>
            <p:ph type="pic" sz="quarter" idx="20" hasCustomPrompt="1"/>
          </p:nvPr>
        </p:nvSpPr>
        <p:spPr>
          <a:xfrm>
            <a:off x="4564569" y="581113"/>
            <a:ext cx="1385885" cy="1435634"/>
          </a:xfrm>
        </p:spPr>
        <p:txBody>
          <a:bodyPr anchor="ctr" anchorCtr="0"/>
          <a:lstStyle>
            <a:lvl1pPr algn="ctr">
              <a:defRPr sz="1500">
                <a:solidFill>
                  <a:schemeClr val="tx2"/>
                </a:solidFill>
              </a:defRPr>
            </a:lvl1pPr>
          </a:lstStyle>
          <a:p>
            <a:r>
              <a:rPr lang="de-DE" dirty="0"/>
              <a:t>BILD</a:t>
            </a:r>
          </a:p>
        </p:txBody>
      </p:sp>
      <p:sp>
        <p:nvSpPr>
          <p:cNvPr id="12" name="Textplatzhalter 11"/>
          <p:cNvSpPr>
            <a:spLocks noGrp="1"/>
          </p:cNvSpPr>
          <p:nvPr>
            <p:ph type="body" sz="quarter" idx="21" hasCustomPrompt="1"/>
          </p:nvPr>
        </p:nvSpPr>
        <p:spPr>
          <a:xfrm>
            <a:off x="6458396" y="813039"/>
            <a:ext cx="6291242" cy="1120646"/>
          </a:xfrm>
        </p:spPr>
        <p:txBody>
          <a:bodyPr wrap="square" lIns="0"/>
          <a:lstStyle>
            <a:lvl1pPr>
              <a:lnSpc>
                <a:spcPts val="1500"/>
              </a:lnSpc>
              <a:defRPr sz="1200">
                <a:latin typeface="+mj-lt"/>
              </a:defRPr>
            </a:lvl1pPr>
          </a:lstStyle>
          <a:p>
            <a:pPr lvl="0"/>
            <a:r>
              <a:rPr lang="de-DE" dirty="0"/>
              <a:t>              Fließtext, Source Serif Pro 12 </a:t>
            </a:r>
            <a:r>
              <a:rPr lang="de-DE" dirty="0" err="1"/>
              <a:t>pt</a:t>
            </a:r>
            <a:r>
              <a:rPr lang="de-DE" dirty="0"/>
              <a:t>.</a:t>
            </a:r>
            <a:br>
              <a:rPr lang="de-DE" dirty="0"/>
            </a:br>
            <a:r>
              <a:rPr lang="de-DE" dirty="0"/>
              <a:t>              Eine wunderbare Heiterkeit hat meine ganze Seele eingenommen, gleich den süßen Frühlingsmorgen, die ich mit ganzem Herzen genieße. Ich bin alleine und freue mich meines Lebens in dieser Gegend, die für solche Seelen geschaffen ist wie die meine.</a:t>
            </a:r>
          </a:p>
        </p:txBody>
      </p:sp>
      <p:sp>
        <p:nvSpPr>
          <p:cNvPr id="29" name="Textplatzhalter 28"/>
          <p:cNvSpPr>
            <a:spLocks noGrp="1"/>
          </p:cNvSpPr>
          <p:nvPr>
            <p:ph type="body" sz="quarter" idx="22" hasCustomPrompt="1"/>
          </p:nvPr>
        </p:nvSpPr>
        <p:spPr>
          <a:xfrm>
            <a:off x="6458400" y="1994157"/>
            <a:ext cx="5868801" cy="119995"/>
          </a:xfrm>
        </p:spPr>
        <p:txBody>
          <a:bodyPr lIns="0"/>
          <a:lstStyle>
            <a:lvl1pPr>
              <a:defRPr sz="1100" b="1"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Vorname Name</a:t>
            </a:r>
          </a:p>
        </p:txBody>
      </p:sp>
      <p:sp>
        <p:nvSpPr>
          <p:cNvPr id="30" name="Textplatzhalter 28"/>
          <p:cNvSpPr>
            <a:spLocks noGrp="1"/>
          </p:cNvSpPr>
          <p:nvPr>
            <p:ph type="body" sz="quarter" idx="23" hasCustomPrompt="1"/>
          </p:nvPr>
        </p:nvSpPr>
        <p:spPr>
          <a:xfrm>
            <a:off x="6458400" y="2153567"/>
            <a:ext cx="5868801" cy="121560"/>
          </a:xfrm>
        </p:spPr>
        <p:txBody>
          <a:bodyPr lIns="0"/>
          <a:lstStyle>
            <a:lvl1pPr>
              <a:defRPr sz="1100"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Funktion der Person</a:t>
            </a:r>
          </a:p>
        </p:txBody>
      </p:sp>
      <p:sp>
        <p:nvSpPr>
          <p:cNvPr id="13" name="Title Placeholder 1"/>
          <p:cNvSpPr>
            <a:spLocks noGrp="1"/>
          </p:cNvSpPr>
          <p:nvPr>
            <p:ph type="title" hasCustomPrompt="1"/>
          </p:nvPr>
        </p:nvSpPr>
        <p:spPr>
          <a:xfrm>
            <a:off x="683317" y="3242758"/>
            <a:ext cx="6052697" cy="472802"/>
          </a:xfrm>
          <a:prstGeom prst="rect">
            <a:avLst/>
          </a:prstGeom>
        </p:spPr>
        <p:txBody>
          <a:bodyPr vert="horz" wrap="none" lIns="0" tIns="0" rIns="0" bIns="0" rtlCol="0" anchor="t" anchorCtr="0">
            <a:noAutofit/>
          </a:bodyPr>
          <a:lstStyle>
            <a:lvl1pPr>
              <a:defRPr/>
            </a:lvl1pPr>
          </a:lstStyle>
          <a:p>
            <a:r>
              <a:rPr lang="de-DE" dirty="0"/>
              <a:t>Headline, 36pt.</a:t>
            </a:r>
            <a:endParaRPr lang="en-US" dirty="0"/>
          </a:p>
        </p:txBody>
      </p:sp>
      <p:sp>
        <p:nvSpPr>
          <p:cNvPr id="3" name="Textplatzhalter 2"/>
          <p:cNvSpPr>
            <a:spLocks noGrp="1"/>
          </p:cNvSpPr>
          <p:nvPr>
            <p:ph type="body" sz="quarter" idx="15" hasCustomPrompt="1"/>
          </p:nvPr>
        </p:nvSpPr>
        <p:spPr>
          <a:xfrm>
            <a:off x="656162" y="3015364"/>
            <a:ext cx="6072893" cy="209111"/>
          </a:xfrm>
        </p:spPr>
        <p:txBody>
          <a:bodyPr/>
          <a:lstStyle>
            <a:lvl1pPr>
              <a:defRPr sz="1600" b="1">
                <a:solidFill>
                  <a:schemeClr val="accent4"/>
                </a:solidFill>
              </a:defRPr>
            </a:lvl1pPr>
          </a:lstStyle>
          <a:p>
            <a:pPr lvl="0"/>
            <a:r>
              <a:rPr lang="de-DE" dirty="0"/>
              <a:t>SUBHEADLINE, 16PT., EINZEILIG</a:t>
            </a:r>
            <a:endParaRPr lang="en-US" dirty="0"/>
          </a:p>
        </p:txBody>
      </p:sp>
      <p:sp>
        <p:nvSpPr>
          <p:cNvPr id="10" name="Textplatzhalter 10"/>
          <p:cNvSpPr>
            <a:spLocks noGrp="1"/>
          </p:cNvSpPr>
          <p:nvPr>
            <p:ph type="body" sz="quarter" idx="13" hasCustomPrompt="1"/>
          </p:nvPr>
        </p:nvSpPr>
        <p:spPr>
          <a:xfrm>
            <a:off x="712397" y="4103502"/>
            <a:ext cx="5520812" cy="1407898"/>
          </a:xfrm>
        </p:spPr>
        <p:txBody>
          <a:bodyPr wrap="square" lIns="0" tIns="0" rIns="0" bIns="0">
            <a:noAutofit/>
          </a:bodyPr>
          <a:lstStyle>
            <a:lvl1pPr marL="0" indent="0">
              <a:lnSpc>
                <a:spcPts val="1600"/>
              </a:lnSpc>
              <a:buFontTx/>
              <a:buNone/>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a:t>
            </a:r>
          </a:p>
        </p:txBody>
      </p:sp>
      <p:sp>
        <p:nvSpPr>
          <p:cNvPr id="32" name="Textplatzhalter 10"/>
          <p:cNvSpPr>
            <a:spLocks noGrp="1"/>
          </p:cNvSpPr>
          <p:nvPr>
            <p:ph type="body" sz="quarter" idx="24" hasCustomPrompt="1"/>
          </p:nvPr>
        </p:nvSpPr>
        <p:spPr>
          <a:xfrm>
            <a:off x="7228826" y="2974420"/>
            <a:ext cx="5520812" cy="2536987"/>
          </a:xfrm>
        </p:spPr>
        <p:txBody>
          <a:bodyPr wrap="square" lIns="0" tIns="0" rIns="0" bIns="0">
            <a:noAutofit/>
          </a:bodyPr>
          <a:lstStyle>
            <a:lvl1pPr marL="0" marR="0" indent="0" algn="l" defTabSz="1007829" rtl="0" eaLnBrk="1" fontAlgn="auto" latinLnBrk="0" hangingPunct="1">
              <a:lnSpc>
                <a:spcPts val="1600"/>
              </a:lnSpc>
              <a:spcBef>
                <a:spcPts val="1102"/>
              </a:spcBef>
              <a:spcAft>
                <a:spcPts val="0"/>
              </a:spcAft>
              <a:buClrTx/>
              <a:buSzTx/>
              <a:buFontTx/>
              <a:buNone/>
              <a:tabLst/>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a:t>
            </a:r>
          </a:p>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Eine wunderbare Heiterkeit hat meine ganze Seele eingenommen, gleich den süßen Frühlingsmorgen, die ich mit ganzem Herzen genieße. Ich bin alleine und freue mich meines Lebens in dieser Gegend, die für solche Seelen geschaffen ist wie die meine. </a:t>
            </a:r>
          </a:p>
        </p:txBody>
      </p:sp>
    </p:spTree>
    <p:extLst>
      <p:ext uri="{BB962C8B-B14F-4D97-AF65-F5344CB8AC3E}">
        <p14:creationId xmlns:p14="http://schemas.microsoft.com/office/powerpoint/2010/main" val="655210129"/>
      </p:ext>
    </p:extLst>
  </p:cSld>
  <p:clrMapOvr>
    <a:masterClrMapping/>
  </p:clrMapOvr>
  <p:extLst>
    <p:ext uri="{DCECCB84-F9BA-43D5-87BE-67443E8EF086}">
      <p15:sldGuideLst xmlns:p15="http://schemas.microsoft.com/office/powerpoint/2012/main">
        <p15:guide id="2" orient="horz" pos="95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Article 2">
    <p:spTree>
      <p:nvGrpSpPr>
        <p:cNvPr id="1" name=""/>
        <p:cNvGrpSpPr/>
        <p:nvPr/>
      </p:nvGrpSpPr>
      <p:grpSpPr>
        <a:xfrm>
          <a:off x="0" y="0"/>
          <a:ext cx="0" cy="0"/>
          <a:chOff x="0" y="0"/>
          <a:chExt cx="0" cy="0"/>
        </a:xfrm>
      </p:grpSpPr>
      <p:grpSp>
        <p:nvGrpSpPr>
          <p:cNvPr id="13" name="Gruppieren 12"/>
          <p:cNvGrpSpPr/>
          <p:nvPr userDrawn="1"/>
        </p:nvGrpSpPr>
        <p:grpSpPr>
          <a:xfrm>
            <a:off x="454981" y="419107"/>
            <a:ext cx="12523833" cy="6564313"/>
            <a:chOff x="-4456815" y="476250"/>
            <a:chExt cx="9963149" cy="5132503"/>
          </a:xfrm>
          <a:solidFill>
            <a:schemeClr val="bg2"/>
          </a:solidFill>
        </p:grpSpPr>
        <p:sp>
          <p:nvSpPr>
            <p:cNvPr id="14" name="Rechteck 13"/>
            <p:cNvSpPr/>
            <p:nvPr userDrawn="1"/>
          </p:nvSpPr>
          <p:spPr>
            <a:xfrm>
              <a:off x="-4456815" y="476250"/>
              <a:ext cx="9963149" cy="3694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15" name="Gleichschenkliges Dreieck 4"/>
            <p:cNvSpPr/>
            <p:nvPr userDrawn="1"/>
          </p:nvSpPr>
          <p:spPr>
            <a:xfrm rot="11503169">
              <a:off x="844678" y="3685968"/>
              <a:ext cx="487293" cy="721397"/>
            </a:xfrm>
            <a:custGeom>
              <a:avLst/>
              <a:gdLst>
                <a:gd name="connsiteX0" fmla="*/ 0 w 281354"/>
                <a:gd name="connsiteY0" fmla="*/ 718457 h 718457"/>
                <a:gd name="connsiteX1" fmla="*/ 140677 w 281354"/>
                <a:gd name="connsiteY1" fmla="*/ 0 h 718457"/>
                <a:gd name="connsiteX2" fmla="*/ 281354 w 281354"/>
                <a:gd name="connsiteY2" fmla="*/ 718457 h 718457"/>
                <a:gd name="connsiteX3" fmla="*/ 0 w 281354"/>
                <a:gd name="connsiteY3" fmla="*/ 718457 h 718457"/>
                <a:gd name="connsiteX0" fmla="*/ 0 w 476450"/>
                <a:gd name="connsiteY0" fmla="*/ 716772 h 718457"/>
                <a:gd name="connsiteX1" fmla="*/ 335773 w 476450"/>
                <a:gd name="connsiteY1" fmla="*/ 0 h 718457"/>
                <a:gd name="connsiteX2" fmla="*/ 476450 w 476450"/>
                <a:gd name="connsiteY2" fmla="*/ 718457 h 718457"/>
                <a:gd name="connsiteX3" fmla="*/ 0 w 476450"/>
                <a:gd name="connsiteY3" fmla="*/ 716772 h 718457"/>
                <a:gd name="connsiteX0" fmla="*/ 0 w 487293"/>
                <a:gd name="connsiteY0" fmla="*/ 716772 h 721397"/>
                <a:gd name="connsiteX1" fmla="*/ 335773 w 487293"/>
                <a:gd name="connsiteY1" fmla="*/ 0 h 721397"/>
                <a:gd name="connsiteX2" fmla="*/ 487293 w 487293"/>
                <a:gd name="connsiteY2" fmla="*/ 721397 h 721397"/>
                <a:gd name="connsiteX3" fmla="*/ 0 w 487293"/>
                <a:gd name="connsiteY3" fmla="*/ 716772 h 721397"/>
              </a:gdLst>
              <a:ahLst/>
              <a:cxnLst>
                <a:cxn ang="0">
                  <a:pos x="connsiteX0" y="connsiteY0"/>
                </a:cxn>
                <a:cxn ang="0">
                  <a:pos x="connsiteX1" y="connsiteY1"/>
                </a:cxn>
                <a:cxn ang="0">
                  <a:pos x="connsiteX2" y="connsiteY2"/>
                </a:cxn>
                <a:cxn ang="0">
                  <a:pos x="connsiteX3" y="connsiteY3"/>
                </a:cxn>
              </a:cxnLst>
              <a:rect l="l" t="t" r="r" b="b"/>
              <a:pathLst>
                <a:path w="487293" h="721397">
                  <a:moveTo>
                    <a:pt x="0" y="716772"/>
                  </a:moveTo>
                  <a:lnTo>
                    <a:pt x="335773" y="0"/>
                  </a:lnTo>
                  <a:lnTo>
                    <a:pt x="487293" y="721397"/>
                  </a:lnTo>
                  <a:lnTo>
                    <a:pt x="0" y="7167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21" name="Rechteck 20"/>
            <p:cNvSpPr/>
            <p:nvPr userDrawn="1"/>
          </p:nvSpPr>
          <p:spPr>
            <a:xfrm>
              <a:off x="-4456814" y="1914057"/>
              <a:ext cx="4984750" cy="3694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gr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2" name="Textplatzhalter 10"/>
          <p:cNvSpPr>
            <a:spLocks noGrp="1"/>
          </p:cNvSpPr>
          <p:nvPr>
            <p:ph type="body" sz="quarter" idx="13" hasCustomPrompt="1"/>
          </p:nvPr>
        </p:nvSpPr>
        <p:spPr>
          <a:xfrm>
            <a:off x="1015764" y="1511301"/>
            <a:ext cx="5372849" cy="5148875"/>
          </a:xfrm>
        </p:spPr>
        <p:txBody>
          <a:bodyPr wrap="square" lIns="0" tIns="0" rIns="0" bIns="0">
            <a:noAutofit/>
          </a:bodyPr>
          <a:lstStyle>
            <a:lvl1pPr marL="0" marR="0" indent="0" algn="l" defTabSz="1007829" rtl="0" eaLnBrk="1" fontAlgn="auto" latinLnBrk="0" hangingPunct="1">
              <a:lnSpc>
                <a:spcPts val="1600"/>
              </a:lnSpc>
              <a:spcBef>
                <a:spcPts val="1102"/>
              </a:spcBef>
              <a:spcAft>
                <a:spcPts val="0"/>
              </a:spcAft>
              <a:buClrTx/>
              <a:buSzTx/>
              <a:buFontTx/>
              <a:buNone/>
              <a:tabLst/>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br>
              <a:rPr lang="de-DE" dirty="0"/>
            </a:br>
            <a:r>
              <a:rPr lang="de-DE" dirty="0"/>
              <a:t>Fließtext, Source Sans Pro,12pt.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a:t>
            </a:r>
          </a:p>
        </p:txBody>
      </p:sp>
      <p:sp>
        <p:nvSpPr>
          <p:cNvPr id="11" name="Textplatzhalter 10"/>
          <p:cNvSpPr>
            <a:spLocks noGrp="1"/>
          </p:cNvSpPr>
          <p:nvPr>
            <p:ph type="body" sz="quarter" idx="17" hasCustomPrompt="1"/>
          </p:nvPr>
        </p:nvSpPr>
        <p:spPr>
          <a:xfrm>
            <a:off x="6996718" y="1511307"/>
            <a:ext cx="5372849" cy="3241453"/>
          </a:xfrm>
        </p:spPr>
        <p:txBody>
          <a:bodyPr wrap="square" lIns="0" tIns="0" rIns="0" bIns="0">
            <a:noAutofit/>
          </a:bodyPr>
          <a:lstStyle>
            <a:lvl1pPr marL="0" marR="0" indent="0" algn="l" defTabSz="1007829" rtl="0" eaLnBrk="1" fontAlgn="auto" latinLnBrk="0" hangingPunct="1">
              <a:lnSpc>
                <a:spcPts val="1600"/>
              </a:lnSpc>
              <a:spcBef>
                <a:spcPts val="1102"/>
              </a:spcBef>
              <a:spcAft>
                <a:spcPts val="0"/>
              </a:spcAft>
              <a:buClrTx/>
              <a:buSzTx/>
              <a:buFontTx/>
              <a:buNone/>
              <a:tabLst/>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a:t>
            </a:r>
          </a:p>
        </p:txBody>
      </p:sp>
      <p:sp>
        <p:nvSpPr>
          <p:cNvPr id="18" name="Bildplatzhalter 10"/>
          <p:cNvSpPr>
            <a:spLocks noGrp="1"/>
          </p:cNvSpPr>
          <p:nvPr>
            <p:ph type="pic" sz="quarter" idx="20" hasCustomPrompt="1"/>
          </p:nvPr>
        </p:nvSpPr>
        <p:spPr>
          <a:xfrm>
            <a:off x="7186292" y="5547779"/>
            <a:ext cx="1385885" cy="1435634"/>
          </a:xfrm>
        </p:spPr>
        <p:txBody>
          <a:bodyPr anchor="ctr" anchorCtr="0"/>
          <a:lstStyle>
            <a:lvl1pPr algn="ctr">
              <a:defRPr sz="1500">
                <a:solidFill>
                  <a:schemeClr val="tx2"/>
                </a:solidFill>
              </a:defRPr>
            </a:lvl1pPr>
          </a:lstStyle>
          <a:p>
            <a:r>
              <a:rPr lang="de-DE" dirty="0"/>
              <a:t>FOTO</a:t>
            </a:r>
          </a:p>
        </p:txBody>
      </p:sp>
      <p:sp>
        <p:nvSpPr>
          <p:cNvPr id="19" name="Textplatzhalter 28"/>
          <p:cNvSpPr>
            <a:spLocks noGrp="1"/>
          </p:cNvSpPr>
          <p:nvPr>
            <p:ph type="body" sz="quarter" idx="22" hasCustomPrompt="1"/>
          </p:nvPr>
        </p:nvSpPr>
        <p:spPr>
          <a:xfrm>
            <a:off x="8816714" y="6709412"/>
            <a:ext cx="3922636" cy="119995"/>
          </a:xfrm>
        </p:spPr>
        <p:txBody>
          <a:bodyPr lIns="0"/>
          <a:lstStyle>
            <a:lvl1pPr>
              <a:defRPr sz="1100" b="1"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Vorname Name</a:t>
            </a:r>
          </a:p>
        </p:txBody>
      </p:sp>
      <p:sp>
        <p:nvSpPr>
          <p:cNvPr id="20" name="Textplatzhalter 28"/>
          <p:cNvSpPr>
            <a:spLocks noGrp="1"/>
          </p:cNvSpPr>
          <p:nvPr>
            <p:ph type="body" sz="quarter" idx="23" hasCustomPrompt="1"/>
          </p:nvPr>
        </p:nvSpPr>
        <p:spPr>
          <a:xfrm>
            <a:off x="8816714" y="6868815"/>
            <a:ext cx="3922636" cy="121560"/>
          </a:xfrm>
        </p:spPr>
        <p:txBody>
          <a:bodyPr lIns="0"/>
          <a:lstStyle>
            <a:lvl1pPr>
              <a:defRPr sz="1100"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Funktion der Person</a:t>
            </a:r>
          </a:p>
        </p:txBody>
      </p:sp>
      <p:sp>
        <p:nvSpPr>
          <p:cNvPr id="5" name="Bildplatzhalter 4"/>
          <p:cNvSpPr>
            <a:spLocks noGrp="1"/>
          </p:cNvSpPr>
          <p:nvPr>
            <p:ph type="pic" sz="quarter" idx="24" hasCustomPrompt="1"/>
          </p:nvPr>
        </p:nvSpPr>
        <p:spPr>
          <a:xfrm>
            <a:off x="8816173" y="5832482"/>
            <a:ext cx="2749816" cy="576263"/>
          </a:xfrm>
        </p:spPr>
        <p:txBody>
          <a:bodyPr anchor="ctr" anchorCtr="0"/>
          <a:lstStyle>
            <a:lvl1pPr algn="ctr">
              <a:defRPr sz="1500">
                <a:solidFill>
                  <a:schemeClr val="tx2"/>
                </a:solidFill>
              </a:defRPr>
            </a:lvl1pPr>
          </a:lstStyle>
          <a:p>
            <a:r>
              <a:rPr lang="de-DE" dirty="0"/>
              <a:t>FIRMENLOGO</a:t>
            </a:r>
          </a:p>
        </p:txBody>
      </p:sp>
      <p:sp>
        <p:nvSpPr>
          <p:cNvPr id="16" name="Textplatzhalter 2"/>
          <p:cNvSpPr>
            <a:spLocks noGrp="1"/>
          </p:cNvSpPr>
          <p:nvPr>
            <p:ph type="body" sz="quarter" idx="18" hasCustomPrompt="1"/>
          </p:nvPr>
        </p:nvSpPr>
        <p:spPr>
          <a:xfrm>
            <a:off x="656164" y="523092"/>
            <a:ext cx="12093476" cy="161122"/>
          </a:xfrm>
        </p:spPr>
        <p:txBody>
          <a:bodyPr/>
          <a:lstStyle>
            <a:lvl1pPr>
              <a:defRPr sz="1600" b="1">
                <a:solidFill>
                  <a:schemeClr val="bg1"/>
                </a:solidFill>
              </a:defRPr>
            </a:lvl1pPr>
          </a:lstStyle>
          <a:p>
            <a:pPr lvl="0"/>
            <a:r>
              <a:rPr lang="de-DE" dirty="0"/>
              <a:t>SUBHEADLINE, 16PT., EINZEILIG</a:t>
            </a:r>
            <a:endParaRPr lang="en-US" dirty="0"/>
          </a:p>
        </p:txBody>
      </p:sp>
      <p:sp>
        <p:nvSpPr>
          <p:cNvPr id="2" name="Titel 1"/>
          <p:cNvSpPr>
            <a:spLocks noGrp="1"/>
          </p:cNvSpPr>
          <p:nvPr>
            <p:ph type="title" hasCustomPrompt="1"/>
          </p:nvPr>
        </p:nvSpPr>
        <p:spPr/>
        <p:txBody>
          <a:bodyPr/>
          <a:lstStyle>
            <a:lvl1pPr>
              <a:defRPr/>
            </a:lvl1pPr>
          </a:lstStyle>
          <a:p>
            <a:r>
              <a:rPr lang="de-DE" dirty="0"/>
              <a:t>Headline, 36pt.</a:t>
            </a:r>
          </a:p>
        </p:txBody>
      </p:sp>
    </p:spTree>
    <p:extLst>
      <p:ext uri="{BB962C8B-B14F-4D97-AF65-F5344CB8AC3E}">
        <p14:creationId xmlns:p14="http://schemas.microsoft.com/office/powerpoint/2010/main" val="4268416454"/>
      </p:ext>
    </p:extLst>
  </p:cSld>
  <p:clrMapOvr>
    <a:masterClrMapping/>
  </p:clrMapOvr>
  <p:extLst>
    <p:ext uri="{DCECCB84-F9BA-43D5-87BE-67443E8EF086}">
      <p15:sldGuideLst xmlns:p15="http://schemas.microsoft.com/office/powerpoint/2012/main">
        <p15:guide id="3" orient="horz" pos="4399" userDrawn="1">
          <p15:clr>
            <a:srgbClr val="FBAE40"/>
          </p15:clr>
        </p15:guide>
        <p15:guide id="4" orient="horz" pos="952"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Article 3">
    <p:spTree>
      <p:nvGrpSpPr>
        <p:cNvPr id="1" name=""/>
        <p:cNvGrpSpPr/>
        <p:nvPr/>
      </p:nvGrpSpPr>
      <p:grpSpPr>
        <a:xfrm>
          <a:off x="0" y="0"/>
          <a:ext cx="0" cy="0"/>
          <a:chOff x="0" y="0"/>
          <a:chExt cx="0" cy="0"/>
        </a:xfrm>
      </p:grpSpPr>
      <p:grpSp>
        <p:nvGrpSpPr>
          <p:cNvPr id="13" name="Gruppieren 12"/>
          <p:cNvGrpSpPr/>
          <p:nvPr userDrawn="1"/>
        </p:nvGrpSpPr>
        <p:grpSpPr>
          <a:xfrm>
            <a:off x="454981" y="419107"/>
            <a:ext cx="12523833" cy="6564313"/>
            <a:chOff x="-4456815" y="476250"/>
            <a:chExt cx="9963149" cy="5132503"/>
          </a:xfrm>
          <a:solidFill>
            <a:schemeClr val="accent1"/>
          </a:solidFill>
        </p:grpSpPr>
        <p:sp>
          <p:nvSpPr>
            <p:cNvPr id="14" name="Rechteck 13"/>
            <p:cNvSpPr/>
            <p:nvPr userDrawn="1"/>
          </p:nvSpPr>
          <p:spPr>
            <a:xfrm>
              <a:off x="-4456815" y="476250"/>
              <a:ext cx="9963149" cy="3694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15" name="Gleichschenkliges Dreieck 4"/>
            <p:cNvSpPr/>
            <p:nvPr userDrawn="1"/>
          </p:nvSpPr>
          <p:spPr>
            <a:xfrm rot="11503169">
              <a:off x="844678" y="3685968"/>
              <a:ext cx="487293" cy="721397"/>
            </a:xfrm>
            <a:custGeom>
              <a:avLst/>
              <a:gdLst>
                <a:gd name="connsiteX0" fmla="*/ 0 w 281354"/>
                <a:gd name="connsiteY0" fmla="*/ 718457 h 718457"/>
                <a:gd name="connsiteX1" fmla="*/ 140677 w 281354"/>
                <a:gd name="connsiteY1" fmla="*/ 0 h 718457"/>
                <a:gd name="connsiteX2" fmla="*/ 281354 w 281354"/>
                <a:gd name="connsiteY2" fmla="*/ 718457 h 718457"/>
                <a:gd name="connsiteX3" fmla="*/ 0 w 281354"/>
                <a:gd name="connsiteY3" fmla="*/ 718457 h 718457"/>
                <a:gd name="connsiteX0" fmla="*/ 0 w 476450"/>
                <a:gd name="connsiteY0" fmla="*/ 716772 h 718457"/>
                <a:gd name="connsiteX1" fmla="*/ 335773 w 476450"/>
                <a:gd name="connsiteY1" fmla="*/ 0 h 718457"/>
                <a:gd name="connsiteX2" fmla="*/ 476450 w 476450"/>
                <a:gd name="connsiteY2" fmla="*/ 718457 h 718457"/>
                <a:gd name="connsiteX3" fmla="*/ 0 w 476450"/>
                <a:gd name="connsiteY3" fmla="*/ 716772 h 718457"/>
                <a:gd name="connsiteX0" fmla="*/ 0 w 487293"/>
                <a:gd name="connsiteY0" fmla="*/ 716772 h 721397"/>
                <a:gd name="connsiteX1" fmla="*/ 335773 w 487293"/>
                <a:gd name="connsiteY1" fmla="*/ 0 h 721397"/>
                <a:gd name="connsiteX2" fmla="*/ 487293 w 487293"/>
                <a:gd name="connsiteY2" fmla="*/ 721397 h 721397"/>
                <a:gd name="connsiteX3" fmla="*/ 0 w 487293"/>
                <a:gd name="connsiteY3" fmla="*/ 716772 h 721397"/>
              </a:gdLst>
              <a:ahLst/>
              <a:cxnLst>
                <a:cxn ang="0">
                  <a:pos x="connsiteX0" y="connsiteY0"/>
                </a:cxn>
                <a:cxn ang="0">
                  <a:pos x="connsiteX1" y="connsiteY1"/>
                </a:cxn>
                <a:cxn ang="0">
                  <a:pos x="connsiteX2" y="connsiteY2"/>
                </a:cxn>
                <a:cxn ang="0">
                  <a:pos x="connsiteX3" y="connsiteY3"/>
                </a:cxn>
              </a:cxnLst>
              <a:rect l="l" t="t" r="r" b="b"/>
              <a:pathLst>
                <a:path w="487293" h="721397">
                  <a:moveTo>
                    <a:pt x="0" y="716772"/>
                  </a:moveTo>
                  <a:lnTo>
                    <a:pt x="335773" y="0"/>
                  </a:lnTo>
                  <a:lnTo>
                    <a:pt x="487293" y="721397"/>
                  </a:lnTo>
                  <a:lnTo>
                    <a:pt x="0" y="7167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21" name="Rechteck 20"/>
            <p:cNvSpPr/>
            <p:nvPr userDrawn="1"/>
          </p:nvSpPr>
          <p:spPr>
            <a:xfrm>
              <a:off x="-4456814" y="1914057"/>
              <a:ext cx="4984750" cy="3694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grpSp>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2" name="Textplatzhalter 10"/>
          <p:cNvSpPr>
            <a:spLocks noGrp="1"/>
          </p:cNvSpPr>
          <p:nvPr>
            <p:ph type="body" sz="quarter" idx="13" hasCustomPrompt="1"/>
          </p:nvPr>
        </p:nvSpPr>
        <p:spPr>
          <a:xfrm>
            <a:off x="1015764" y="1511301"/>
            <a:ext cx="5372849" cy="5148875"/>
          </a:xfrm>
        </p:spPr>
        <p:txBody>
          <a:bodyPr wrap="square" lIns="0" tIns="0" rIns="0" bIns="0">
            <a:noAutofit/>
          </a:bodyPr>
          <a:lstStyle>
            <a:lvl1pPr marL="0" marR="0" indent="0" algn="l" defTabSz="1007829" rtl="0" eaLnBrk="1" fontAlgn="auto" latinLnBrk="0" hangingPunct="1">
              <a:lnSpc>
                <a:spcPts val="1600"/>
              </a:lnSpc>
              <a:spcBef>
                <a:spcPts val="1102"/>
              </a:spcBef>
              <a:spcAft>
                <a:spcPts val="0"/>
              </a:spcAft>
              <a:buClrTx/>
              <a:buSzTx/>
              <a:buFontTx/>
              <a:buNone/>
              <a:tabLst/>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br>
              <a:rPr lang="de-DE" dirty="0"/>
            </a:br>
            <a:br>
              <a:rPr lang="de-DE" dirty="0"/>
            </a:br>
            <a:r>
              <a:rPr lang="de-DE" dirty="0"/>
              <a:t>Fließtext, Source Sans Pro,12pt.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a:t>
            </a:r>
          </a:p>
        </p:txBody>
      </p:sp>
      <p:sp>
        <p:nvSpPr>
          <p:cNvPr id="11" name="Textplatzhalter 10"/>
          <p:cNvSpPr>
            <a:spLocks noGrp="1"/>
          </p:cNvSpPr>
          <p:nvPr>
            <p:ph type="body" sz="quarter" idx="17" hasCustomPrompt="1"/>
          </p:nvPr>
        </p:nvSpPr>
        <p:spPr>
          <a:xfrm>
            <a:off x="6996718" y="1511307"/>
            <a:ext cx="5372849" cy="3241453"/>
          </a:xfrm>
        </p:spPr>
        <p:txBody>
          <a:bodyPr wrap="square" lIns="0" tIns="0" rIns="0" bIns="0">
            <a:noAutofit/>
          </a:bodyPr>
          <a:lstStyle>
            <a:lvl1pPr marL="0" marR="0" indent="0" algn="l" defTabSz="1007829" rtl="0" eaLnBrk="1" fontAlgn="auto" latinLnBrk="0" hangingPunct="1">
              <a:lnSpc>
                <a:spcPts val="1600"/>
              </a:lnSpc>
              <a:spcBef>
                <a:spcPts val="1102"/>
              </a:spcBef>
              <a:spcAft>
                <a:spcPts val="0"/>
              </a:spcAft>
              <a:buClrTx/>
              <a:buSzTx/>
              <a:buFontTx/>
              <a:buNone/>
              <a:tabLst/>
              <a:defRPr sz="1200" baseline="0">
                <a:solidFill>
                  <a:schemeClr val="tx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a:p>
            <a:pPr marL="0" marR="0" lvl="0" indent="0" algn="l" defTabSz="1007829" rtl="0" eaLnBrk="1" fontAlgn="auto" latinLnBrk="0" hangingPunct="1">
              <a:lnSpc>
                <a:spcPts val="16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a:t>
            </a:r>
          </a:p>
        </p:txBody>
      </p:sp>
      <p:sp>
        <p:nvSpPr>
          <p:cNvPr id="18" name="Bildplatzhalter 10"/>
          <p:cNvSpPr>
            <a:spLocks noGrp="1"/>
          </p:cNvSpPr>
          <p:nvPr>
            <p:ph type="pic" sz="quarter" idx="20" hasCustomPrompt="1"/>
          </p:nvPr>
        </p:nvSpPr>
        <p:spPr>
          <a:xfrm>
            <a:off x="7186292" y="5547779"/>
            <a:ext cx="1385885" cy="1435634"/>
          </a:xfrm>
        </p:spPr>
        <p:txBody>
          <a:bodyPr anchor="ctr" anchorCtr="0"/>
          <a:lstStyle>
            <a:lvl1pPr algn="ctr">
              <a:defRPr sz="1500">
                <a:solidFill>
                  <a:schemeClr val="tx2"/>
                </a:solidFill>
              </a:defRPr>
            </a:lvl1pPr>
          </a:lstStyle>
          <a:p>
            <a:r>
              <a:rPr lang="de-DE" dirty="0"/>
              <a:t>FOTO</a:t>
            </a:r>
          </a:p>
        </p:txBody>
      </p:sp>
      <p:sp>
        <p:nvSpPr>
          <p:cNvPr id="19" name="Textplatzhalter 28"/>
          <p:cNvSpPr>
            <a:spLocks noGrp="1"/>
          </p:cNvSpPr>
          <p:nvPr>
            <p:ph type="body" sz="quarter" idx="22" hasCustomPrompt="1"/>
          </p:nvPr>
        </p:nvSpPr>
        <p:spPr>
          <a:xfrm>
            <a:off x="8816714" y="6709412"/>
            <a:ext cx="3922636" cy="119995"/>
          </a:xfrm>
        </p:spPr>
        <p:txBody>
          <a:bodyPr lIns="0"/>
          <a:lstStyle>
            <a:lvl1pPr>
              <a:defRPr sz="1100" b="1"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Vorname Name</a:t>
            </a:r>
          </a:p>
        </p:txBody>
      </p:sp>
      <p:sp>
        <p:nvSpPr>
          <p:cNvPr id="20" name="Textplatzhalter 28"/>
          <p:cNvSpPr>
            <a:spLocks noGrp="1"/>
          </p:cNvSpPr>
          <p:nvPr>
            <p:ph type="body" sz="quarter" idx="23" hasCustomPrompt="1"/>
          </p:nvPr>
        </p:nvSpPr>
        <p:spPr>
          <a:xfrm>
            <a:off x="8816714" y="6868815"/>
            <a:ext cx="3922636" cy="121560"/>
          </a:xfrm>
        </p:spPr>
        <p:txBody>
          <a:bodyPr lIns="0"/>
          <a:lstStyle>
            <a:lvl1pPr>
              <a:defRPr sz="1100"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Funktion der Person</a:t>
            </a:r>
          </a:p>
        </p:txBody>
      </p:sp>
      <p:sp>
        <p:nvSpPr>
          <p:cNvPr id="5" name="Bildplatzhalter 4"/>
          <p:cNvSpPr>
            <a:spLocks noGrp="1"/>
          </p:cNvSpPr>
          <p:nvPr>
            <p:ph type="pic" sz="quarter" idx="24" hasCustomPrompt="1"/>
          </p:nvPr>
        </p:nvSpPr>
        <p:spPr>
          <a:xfrm>
            <a:off x="8816173" y="5832482"/>
            <a:ext cx="2749816" cy="576263"/>
          </a:xfrm>
        </p:spPr>
        <p:txBody>
          <a:bodyPr anchor="ctr" anchorCtr="0"/>
          <a:lstStyle>
            <a:lvl1pPr algn="ctr">
              <a:defRPr sz="1500">
                <a:solidFill>
                  <a:schemeClr val="tx2"/>
                </a:solidFill>
              </a:defRPr>
            </a:lvl1pPr>
          </a:lstStyle>
          <a:p>
            <a:r>
              <a:rPr lang="de-DE" dirty="0"/>
              <a:t>FIRMENLOGO</a:t>
            </a:r>
          </a:p>
        </p:txBody>
      </p:sp>
      <p:sp>
        <p:nvSpPr>
          <p:cNvPr id="2" name="Titel 1"/>
          <p:cNvSpPr>
            <a:spLocks noGrp="1"/>
          </p:cNvSpPr>
          <p:nvPr>
            <p:ph type="title" hasCustomPrompt="1"/>
          </p:nvPr>
        </p:nvSpPr>
        <p:spPr/>
        <p:txBody>
          <a:bodyPr/>
          <a:lstStyle>
            <a:lvl1pPr>
              <a:defRPr>
                <a:solidFill>
                  <a:schemeClr val="bg1"/>
                </a:solidFill>
              </a:defRPr>
            </a:lvl1pPr>
          </a:lstStyle>
          <a:p>
            <a:r>
              <a:rPr lang="de-DE" dirty="0"/>
              <a:t>Headline, 36pt.</a:t>
            </a:r>
          </a:p>
        </p:txBody>
      </p:sp>
      <p:sp>
        <p:nvSpPr>
          <p:cNvPr id="16" name="Textplatzhalter 2"/>
          <p:cNvSpPr>
            <a:spLocks noGrp="1"/>
          </p:cNvSpPr>
          <p:nvPr>
            <p:ph type="body" sz="quarter" idx="18" hasCustomPrompt="1"/>
          </p:nvPr>
        </p:nvSpPr>
        <p:spPr>
          <a:xfrm>
            <a:off x="656164" y="523092"/>
            <a:ext cx="12093476" cy="161122"/>
          </a:xfrm>
        </p:spPr>
        <p:txBody>
          <a:bodyPr/>
          <a:lstStyle>
            <a:lvl1pPr>
              <a:defRPr sz="1600" b="1">
                <a:solidFill>
                  <a:schemeClr val="bg1"/>
                </a:solidFill>
              </a:defRPr>
            </a:lvl1pPr>
          </a:lstStyle>
          <a:p>
            <a:pPr lvl="0"/>
            <a:r>
              <a:rPr lang="de-DE" dirty="0"/>
              <a:t>SUBHEADLINE, 16PT., EINZEILIG</a:t>
            </a:r>
            <a:endParaRPr lang="en-US" dirty="0"/>
          </a:p>
        </p:txBody>
      </p:sp>
    </p:spTree>
    <p:extLst>
      <p:ext uri="{BB962C8B-B14F-4D97-AF65-F5344CB8AC3E}">
        <p14:creationId xmlns:p14="http://schemas.microsoft.com/office/powerpoint/2010/main" val="3633087190"/>
      </p:ext>
    </p:extLst>
  </p:cSld>
  <p:clrMapOvr>
    <a:masterClrMapping/>
  </p:clrMapOvr>
  <p:extLst>
    <p:ext uri="{DCECCB84-F9BA-43D5-87BE-67443E8EF086}">
      <p15:sldGuideLst xmlns:p15="http://schemas.microsoft.com/office/powerpoint/2012/main">
        <p15:guide id="3" orient="horz" pos="4399" userDrawn="1">
          <p15:clr>
            <a:srgbClr val="FBAE40"/>
          </p15:clr>
        </p15:guide>
        <p15:guide id="4" orient="horz" pos="95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Year pla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0" name="Title Placeholder 1"/>
          <p:cNvSpPr>
            <a:spLocks noGrp="1"/>
          </p:cNvSpPr>
          <p:nvPr>
            <p:ph type="title" hasCustomPrompt="1"/>
          </p:nvPr>
        </p:nvSpPr>
        <p:spPr>
          <a:xfrm>
            <a:off x="683317" y="825479"/>
            <a:ext cx="12056037" cy="472802"/>
          </a:xfrm>
          <a:prstGeom prst="rect">
            <a:avLst/>
          </a:prstGeom>
        </p:spPr>
        <p:txBody>
          <a:bodyPr vert="horz" wrap="none" lIns="0" tIns="0" rIns="0" bIns="0" rtlCol="0" anchor="t" anchorCtr="0">
            <a:noAutofit/>
          </a:bodyPr>
          <a:lstStyle>
            <a:lvl1pPr>
              <a:defRPr>
                <a:solidFill>
                  <a:schemeClr val="tx2"/>
                </a:solidFill>
              </a:defRPr>
            </a:lvl1pPr>
          </a:lstStyle>
          <a:p>
            <a:r>
              <a:rPr lang="de-DE" dirty="0"/>
              <a:t>Headline, Source Sans Pro </a:t>
            </a:r>
            <a:r>
              <a:rPr lang="de-DE" dirty="0" err="1"/>
              <a:t>Bold</a:t>
            </a:r>
            <a:r>
              <a:rPr lang="de-DE" dirty="0"/>
              <a:t>, 36pt.</a:t>
            </a:r>
            <a:endParaRPr lang="en-US" dirty="0"/>
          </a:p>
        </p:txBody>
      </p:sp>
      <p:sp>
        <p:nvSpPr>
          <p:cNvPr id="7" name="Textplatzhalter 6"/>
          <p:cNvSpPr>
            <a:spLocks noGrp="1"/>
          </p:cNvSpPr>
          <p:nvPr>
            <p:ph type="body" sz="quarter" idx="17" hasCustomPrompt="1"/>
          </p:nvPr>
        </p:nvSpPr>
        <p:spPr>
          <a:xfrm>
            <a:off x="656162" y="475200"/>
            <a:ext cx="12091484" cy="216000"/>
          </a:xfrm>
        </p:spPr>
        <p:txBody>
          <a:bodyPr/>
          <a:lstStyle>
            <a:lvl1pPr marL="0" indent="0">
              <a:buFontTx/>
              <a:buNone/>
              <a:defRPr>
                <a:solidFill>
                  <a:schemeClr val="tx2"/>
                </a:solidFill>
                <a:latin typeface="+mn-lt"/>
              </a:defRPr>
            </a:lvl1pPr>
          </a:lstStyle>
          <a:p>
            <a:pPr lvl="0"/>
            <a:r>
              <a:rPr lang="de-DE" dirty="0"/>
              <a:t>SUBHEADLINE, SOURCE SANS PRO, 20PT., EINZEILIG</a:t>
            </a:r>
            <a:endParaRPr lang="en-US" dirty="0"/>
          </a:p>
        </p:txBody>
      </p:sp>
      <p:grpSp>
        <p:nvGrpSpPr>
          <p:cNvPr id="3" name="Gruppieren 2"/>
          <p:cNvGrpSpPr/>
          <p:nvPr userDrawn="1"/>
        </p:nvGrpSpPr>
        <p:grpSpPr>
          <a:xfrm>
            <a:off x="777954" y="5041556"/>
            <a:ext cx="11859378" cy="246221"/>
            <a:chOff x="618890" y="4465781"/>
            <a:chExt cx="9434552" cy="246221"/>
          </a:xfrm>
        </p:grpSpPr>
        <p:sp>
          <p:nvSpPr>
            <p:cNvPr id="69" name="Rectangle 24"/>
            <p:cNvSpPr/>
            <p:nvPr/>
          </p:nvSpPr>
          <p:spPr>
            <a:xfrm>
              <a:off x="618890" y="4465781"/>
              <a:ext cx="317791" cy="246221"/>
            </a:xfrm>
            <a:prstGeom prst="rect">
              <a:avLst/>
            </a:prstGeom>
          </p:spPr>
          <p:txBody>
            <a:bodyPr wrap="none">
              <a:spAutoFit/>
            </a:bodyPr>
            <a:lstStyle/>
            <a:p>
              <a:pPr algn="ctr"/>
              <a:r>
                <a:rPr lang="en-US" sz="1000" dirty="0">
                  <a:solidFill>
                    <a:schemeClr val="tx2"/>
                  </a:solidFill>
                  <a:latin typeface="+mn-lt"/>
                </a:rPr>
                <a:t>JAN</a:t>
              </a:r>
            </a:p>
          </p:txBody>
        </p:sp>
        <p:sp>
          <p:nvSpPr>
            <p:cNvPr id="70" name="Rectangle 25"/>
            <p:cNvSpPr/>
            <p:nvPr/>
          </p:nvSpPr>
          <p:spPr>
            <a:xfrm>
              <a:off x="1436271" y="4465781"/>
              <a:ext cx="311415" cy="246221"/>
            </a:xfrm>
            <a:prstGeom prst="rect">
              <a:avLst/>
            </a:prstGeom>
          </p:spPr>
          <p:txBody>
            <a:bodyPr wrap="none">
              <a:spAutoFit/>
            </a:bodyPr>
            <a:lstStyle/>
            <a:p>
              <a:pPr algn="ctr"/>
              <a:r>
                <a:rPr lang="en-US" sz="1000" dirty="0">
                  <a:solidFill>
                    <a:schemeClr val="tx2"/>
                  </a:solidFill>
                  <a:latin typeface="+mn-lt"/>
                </a:rPr>
                <a:t>FEB</a:t>
              </a:r>
            </a:p>
          </p:txBody>
        </p:sp>
        <p:sp>
          <p:nvSpPr>
            <p:cNvPr id="71" name="Rectangle 26"/>
            <p:cNvSpPr/>
            <p:nvPr/>
          </p:nvSpPr>
          <p:spPr>
            <a:xfrm>
              <a:off x="2251972" y="4465781"/>
              <a:ext cx="335644" cy="246221"/>
            </a:xfrm>
            <a:prstGeom prst="rect">
              <a:avLst/>
            </a:prstGeom>
          </p:spPr>
          <p:txBody>
            <a:bodyPr wrap="none">
              <a:spAutoFit/>
            </a:bodyPr>
            <a:lstStyle/>
            <a:p>
              <a:pPr algn="ctr"/>
              <a:r>
                <a:rPr lang="en-US" sz="1000" dirty="0">
                  <a:solidFill>
                    <a:schemeClr val="tx2"/>
                  </a:solidFill>
                  <a:latin typeface="+mn-lt"/>
                </a:rPr>
                <a:t>MAR</a:t>
              </a:r>
            </a:p>
          </p:txBody>
        </p:sp>
        <p:sp>
          <p:nvSpPr>
            <p:cNvPr id="72" name="Rectangle 27"/>
            <p:cNvSpPr/>
            <p:nvPr/>
          </p:nvSpPr>
          <p:spPr>
            <a:xfrm>
              <a:off x="3093692" y="4465781"/>
              <a:ext cx="319066" cy="246221"/>
            </a:xfrm>
            <a:prstGeom prst="rect">
              <a:avLst/>
            </a:prstGeom>
          </p:spPr>
          <p:txBody>
            <a:bodyPr wrap="none">
              <a:spAutoFit/>
            </a:bodyPr>
            <a:lstStyle/>
            <a:p>
              <a:pPr algn="ctr"/>
              <a:r>
                <a:rPr lang="en-US" sz="1000" dirty="0">
                  <a:solidFill>
                    <a:schemeClr val="tx2"/>
                  </a:solidFill>
                  <a:latin typeface="+mn-lt"/>
                </a:rPr>
                <a:t>APR</a:t>
              </a:r>
            </a:p>
          </p:txBody>
        </p:sp>
        <p:sp>
          <p:nvSpPr>
            <p:cNvPr id="73" name="Rectangle 28"/>
            <p:cNvSpPr/>
            <p:nvPr/>
          </p:nvSpPr>
          <p:spPr>
            <a:xfrm>
              <a:off x="7237892" y="4465781"/>
              <a:ext cx="312690" cy="246221"/>
            </a:xfrm>
            <a:prstGeom prst="rect">
              <a:avLst/>
            </a:prstGeom>
          </p:spPr>
          <p:txBody>
            <a:bodyPr wrap="none">
              <a:spAutoFit/>
            </a:bodyPr>
            <a:lstStyle/>
            <a:p>
              <a:pPr algn="ctr"/>
              <a:r>
                <a:rPr lang="en-US" sz="1000" dirty="0">
                  <a:solidFill>
                    <a:schemeClr val="tx2"/>
                  </a:solidFill>
                  <a:latin typeface="+mn-lt"/>
                </a:rPr>
                <a:t>SEP</a:t>
              </a:r>
            </a:p>
          </p:txBody>
        </p:sp>
        <p:sp>
          <p:nvSpPr>
            <p:cNvPr id="80" name="Rectangle 29"/>
            <p:cNvSpPr/>
            <p:nvPr/>
          </p:nvSpPr>
          <p:spPr>
            <a:xfrm>
              <a:off x="6398457" y="4465781"/>
              <a:ext cx="331818" cy="246221"/>
            </a:xfrm>
            <a:prstGeom prst="rect">
              <a:avLst/>
            </a:prstGeom>
          </p:spPr>
          <p:txBody>
            <a:bodyPr wrap="none">
              <a:spAutoFit/>
            </a:bodyPr>
            <a:lstStyle/>
            <a:p>
              <a:pPr algn="ctr"/>
              <a:r>
                <a:rPr lang="en-US" sz="1000" dirty="0">
                  <a:solidFill>
                    <a:schemeClr val="tx2"/>
                  </a:solidFill>
                  <a:latin typeface="+mn-lt"/>
                </a:rPr>
                <a:t>AUG</a:t>
              </a:r>
            </a:p>
          </p:txBody>
        </p:sp>
        <p:sp>
          <p:nvSpPr>
            <p:cNvPr id="81" name="Rectangle 30"/>
            <p:cNvSpPr/>
            <p:nvPr/>
          </p:nvSpPr>
          <p:spPr>
            <a:xfrm>
              <a:off x="5581195" y="4465781"/>
              <a:ext cx="311415" cy="246221"/>
            </a:xfrm>
            <a:prstGeom prst="rect">
              <a:avLst/>
            </a:prstGeom>
          </p:spPr>
          <p:txBody>
            <a:bodyPr wrap="none">
              <a:spAutoFit/>
            </a:bodyPr>
            <a:lstStyle/>
            <a:p>
              <a:pPr algn="ctr"/>
              <a:r>
                <a:rPr lang="en-US" sz="1000" dirty="0">
                  <a:solidFill>
                    <a:schemeClr val="tx2"/>
                  </a:solidFill>
                  <a:latin typeface="+mn-lt"/>
                </a:rPr>
                <a:t>JUL</a:t>
              </a:r>
            </a:p>
          </p:txBody>
        </p:sp>
        <p:sp>
          <p:nvSpPr>
            <p:cNvPr id="82" name="Rectangle 31"/>
            <p:cNvSpPr/>
            <p:nvPr/>
          </p:nvSpPr>
          <p:spPr>
            <a:xfrm>
              <a:off x="4746688" y="4465781"/>
              <a:ext cx="327993" cy="246221"/>
            </a:xfrm>
            <a:prstGeom prst="rect">
              <a:avLst/>
            </a:prstGeom>
          </p:spPr>
          <p:txBody>
            <a:bodyPr wrap="none">
              <a:spAutoFit/>
            </a:bodyPr>
            <a:lstStyle/>
            <a:p>
              <a:pPr algn="ctr"/>
              <a:r>
                <a:rPr lang="en-US" sz="1000" dirty="0">
                  <a:solidFill>
                    <a:schemeClr val="tx2"/>
                  </a:solidFill>
                  <a:latin typeface="+mn-lt"/>
                </a:rPr>
                <a:t>JUN</a:t>
              </a:r>
            </a:p>
          </p:txBody>
        </p:sp>
        <p:sp>
          <p:nvSpPr>
            <p:cNvPr id="84" name="Rectangle 32"/>
            <p:cNvSpPr/>
            <p:nvPr/>
          </p:nvSpPr>
          <p:spPr>
            <a:xfrm>
              <a:off x="3915628" y="4465781"/>
              <a:ext cx="325442" cy="246221"/>
            </a:xfrm>
            <a:prstGeom prst="rect">
              <a:avLst/>
            </a:prstGeom>
          </p:spPr>
          <p:txBody>
            <a:bodyPr wrap="none">
              <a:spAutoFit/>
            </a:bodyPr>
            <a:lstStyle/>
            <a:p>
              <a:pPr algn="ctr"/>
              <a:r>
                <a:rPr lang="en-US" sz="1000" dirty="0">
                  <a:solidFill>
                    <a:schemeClr val="tx2"/>
                  </a:solidFill>
                  <a:latin typeface="+mn-lt"/>
                </a:rPr>
                <a:t>MAY</a:t>
              </a:r>
            </a:p>
          </p:txBody>
        </p:sp>
        <p:sp>
          <p:nvSpPr>
            <p:cNvPr id="85" name="Rectangle 28"/>
            <p:cNvSpPr/>
            <p:nvPr userDrawn="1"/>
          </p:nvSpPr>
          <p:spPr>
            <a:xfrm>
              <a:off x="8057482" y="4465781"/>
              <a:ext cx="327993" cy="246221"/>
            </a:xfrm>
            <a:prstGeom prst="rect">
              <a:avLst/>
            </a:prstGeom>
          </p:spPr>
          <p:txBody>
            <a:bodyPr wrap="none">
              <a:spAutoFit/>
            </a:bodyPr>
            <a:lstStyle/>
            <a:p>
              <a:pPr algn="ctr"/>
              <a:r>
                <a:rPr lang="en-US" sz="1000" dirty="0">
                  <a:solidFill>
                    <a:schemeClr val="tx2"/>
                  </a:solidFill>
                  <a:latin typeface="+mn-lt"/>
                </a:rPr>
                <a:t>OCT</a:t>
              </a:r>
            </a:p>
          </p:txBody>
        </p:sp>
        <p:sp>
          <p:nvSpPr>
            <p:cNvPr id="86" name="Rectangle 28"/>
            <p:cNvSpPr/>
            <p:nvPr userDrawn="1"/>
          </p:nvSpPr>
          <p:spPr>
            <a:xfrm>
              <a:off x="8891820" y="4465781"/>
              <a:ext cx="333094" cy="246221"/>
            </a:xfrm>
            <a:prstGeom prst="rect">
              <a:avLst/>
            </a:prstGeom>
          </p:spPr>
          <p:txBody>
            <a:bodyPr wrap="none">
              <a:spAutoFit/>
            </a:bodyPr>
            <a:lstStyle/>
            <a:p>
              <a:pPr algn="ctr"/>
              <a:r>
                <a:rPr lang="en-US" sz="1000" dirty="0">
                  <a:solidFill>
                    <a:schemeClr val="tx2"/>
                  </a:solidFill>
                  <a:latin typeface="+mn-lt"/>
                </a:rPr>
                <a:t>NOV</a:t>
              </a:r>
            </a:p>
          </p:txBody>
        </p:sp>
        <p:sp>
          <p:nvSpPr>
            <p:cNvPr id="87" name="Rectangle 28"/>
            <p:cNvSpPr/>
            <p:nvPr userDrawn="1"/>
          </p:nvSpPr>
          <p:spPr>
            <a:xfrm>
              <a:off x="9731825" y="4465781"/>
              <a:ext cx="321617" cy="246221"/>
            </a:xfrm>
            <a:prstGeom prst="rect">
              <a:avLst/>
            </a:prstGeom>
          </p:spPr>
          <p:txBody>
            <a:bodyPr wrap="none">
              <a:spAutoFit/>
            </a:bodyPr>
            <a:lstStyle/>
            <a:p>
              <a:pPr algn="ctr"/>
              <a:r>
                <a:rPr lang="en-US" sz="1000" dirty="0">
                  <a:solidFill>
                    <a:schemeClr val="tx2"/>
                  </a:solidFill>
                  <a:latin typeface="+mn-lt"/>
                </a:rPr>
                <a:t>DEC</a:t>
              </a:r>
            </a:p>
          </p:txBody>
        </p:sp>
      </p:grpSp>
      <p:grpSp>
        <p:nvGrpSpPr>
          <p:cNvPr id="4" name="Gruppieren 3"/>
          <p:cNvGrpSpPr/>
          <p:nvPr userDrawn="1"/>
        </p:nvGrpSpPr>
        <p:grpSpPr>
          <a:xfrm>
            <a:off x="899957" y="4701070"/>
            <a:ext cx="11614430" cy="126000"/>
            <a:chOff x="715947" y="4181762"/>
            <a:chExt cx="9239687" cy="126000"/>
          </a:xfrm>
          <a:solidFill>
            <a:schemeClr val="bg2"/>
          </a:solidFill>
        </p:grpSpPr>
        <p:cxnSp>
          <p:nvCxnSpPr>
            <p:cNvPr id="5" name="Gerader Verbinder 4"/>
            <p:cNvCxnSpPr>
              <a:stCxn id="92" idx="2"/>
              <a:endCxn id="23" idx="2"/>
            </p:cNvCxnSpPr>
            <p:nvPr userDrawn="1"/>
          </p:nvCxnSpPr>
          <p:spPr>
            <a:xfrm flipH="1">
              <a:off x="841947" y="4244762"/>
              <a:ext cx="9113687" cy="0"/>
            </a:xfrm>
            <a:prstGeom prst="line">
              <a:avLst/>
            </a:prstGeom>
            <a:grpFill/>
            <a:ln w="25400" cap="rnd">
              <a:solidFill>
                <a:schemeClr val="bg2"/>
              </a:solidFill>
              <a:round/>
            </a:ln>
          </p:spPr>
          <p:style>
            <a:lnRef idx="1">
              <a:schemeClr val="accent1"/>
            </a:lnRef>
            <a:fillRef idx="0">
              <a:schemeClr val="accent1"/>
            </a:fillRef>
            <a:effectRef idx="0">
              <a:schemeClr val="accent1"/>
            </a:effectRef>
            <a:fontRef idx="minor">
              <a:schemeClr val="tx1"/>
            </a:fontRef>
          </p:style>
        </p:cxnSp>
        <p:sp>
          <p:nvSpPr>
            <p:cNvPr id="18" name="Ellipse 17"/>
            <p:cNvSpPr/>
            <p:nvPr userDrawn="1"/>
          </p:nvSpPr>
          <p:spPr>
            <a:xfrm rot="10800000">
              <a:off x="5685918"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19" name="Ellipse 18"/>
            <p:cNvSpPr/>
            <p:nvPr userDrawn="1"/>
          </p:nvSpPr>
          <p:spPr>
            <a:xfrm rot="10800000">
              <a:off x="4847687"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20" name="Ellipse 19"/>
            <p:cNvSpPr/>
            <p:nvPr userDrawn="1"/>
          </p:nvSpPr>
          <p:spPr>
            <a:xfrm rot="10800000">
              <a:off x="4009456"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21" name="Ellipse 20"/>
            <p:cNvSpPr/>
            <p:nvPr userDrawn="1"/>
          </p:nvSpPr>
          <p:spPr>
            <a:xfrm rot="10800000">
              <a:off x="3187926"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22" name="Ellipse 21"/>
            <p:cNvSpPr/>
            <p:nvPr userDrawn="1"/>
          </p:nvSpPr>
          <p:spPr>
            <a:xfrm rot="10800000">
              <a:off x="2362702"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23" name="Ellipse 22"/>
            <p:cNvSpPr/>
            <p:nvPr userDrawn="1"/>
          </p:nvSpPr>
          <p:spPr>
            <a:xfrm rot="10800000">
              <a:off x="715947"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30" name="Ellipse 29"/>
            <p:cNvSpPr/>
            <p:nvPr userDrawn="1"/>
          </p:nvSpPr>
          <p:spPr>
            <a:xfrm rot="10800000">
              <a:off x="1537978" y="4190762"/>
              <a:ext cx="108000" cy="108000"/>
            </a:xfrm>
            <a:prstGeom prst="ellipse">
              <a:avLst/>
            </a:prstGeom>
            <a:grpFill/>
            <a:ln w="19050"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88" name="Ellipse 87"/>
            <p:cNvSpPr/>
            <p:nvPr userDrawn="1"/>
          </p:nvSpPr>
          <p:spPr>
            <a:xfrm rot="10800000">
              <a:off x="6507448"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89" name="Ellipse 88"/>
            <p:cNvSpPr/>
            <p:nvPr userDrawn="1"/>
          </p:nvSpPr>
          <p:spPr>
            <a:xfrm rot="10800000">
              <a:off x="7328978"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90" name="Ellipse 89"/>
            <p:cNvSpPr/>
            <p:nvPr userDrawn="1"/>
          </p:nvSpPr>
          <p:spPr>
            <a:xfrm rot="10800000">
              <a:off x="8158478"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91" name="Ellipse 90"/>
            <p:cNvSpPr/>
            <p:nvPr userDrawn="1"/>
          </p:nvSpPr>
          <p:spPr>
            <a:xfrm rot="10800000">
              <a:off x="8987978"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sp>
          <p:nvSpPr>
            <p:cNvPr id="92" name="Ellipse 91"/>
            <p:cNvSpPr/>
            <p:nvPr userDrawn="1"/>
          </p:nvSpPr>
          <p:spPr>
            <a:xfrm rot="10800000">
              <a:off x="9829634" y="4181762"/>
              <a:ext cx="126000" cy="126000"/>
            </a:xfrm>
            <a:prstGeom prst="ellipse">
              <a:avLst/>
            </a:prstGeom>
            <a:grpFill/>
            <a:ln cap="rnd">
              <a:solidFill>
                <a:schemeClr val="bg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a:p>
          </p:txBody>
        </p:sp>
      </p:grpSp>
      <p:grpSp>
        <p:nvGrpSpPr>
          <p:cNvPr id="9" name="Gruppieren 8"/>
          <p:cNvGrpSpPr/>
          <p:nvPr userDrawn="1"/>
        </p:nvGrpSpPr>
        <p:grpSpPr>
          <a:xfrm>
            <a:off x="899955" y="2669463"/>
            <a:ext cx="11614431" cy="1573619"/>
            <a:chOff x="-116331" y="2150148"/>
            <a:chExt cx="10895862" cy="1573619"/>
          </a:xfrm>
        </p:grpSpPr>
        <p:cxnSp>
          <p:nvCxnSpPr>
            <p:cNvPr id="95" name="Gerader Verbinder 94"/>
            <p:cNvCxnSpPr/>
            <p:nvPr userDrawn="1"/>
          </p:nvCxnSpPr>
          <p:spPr>
            <a:xfrm flipH="1">
              <a:off x="-116331" y="3723767"/>
              <a:ext cx="10895862" cy="0"/>
            </a:xfrm>
            <a:prstGeom prst="line">
              <a:avLst/>
            </a:prstGeom>
            <a:solidFill>
              <a:schemeClr val="bg2"/>
            </a:solidFill>
            <a:ln w="254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96" name="Gerader Verbinder 95"/>
            <p:cNvCxnSpPr/>
            <p:nvPr userDrawn="1"/>
          </p:nvCxnSpPr>
          <p:spPr>
            <a:xfrm flipH="1">
              <a:off x="-116331" y="3199228"/>
              <a:ext cx="10895862" cy="0"/>
            </a:xfrm>
            <a:prstGeom prst="line">
              <a:avLst/>
            </a:prstGeom>
            <a:solidFill>
              <a:schemeClr val="bg2"/>
            </a:solidFill>
            <a:ln w="254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97" name="Gerader Verbinder 96"/>
            <p:cNvCxnSpPr/>
            <p:nvPr userDrawn="1"/>
          </p:nvCxnSpPr>
          <p:spPr>
            <a:xfrm flipH="1">
              <a:off x="-116331" y="2674688"/>
              <a:ext cx="10895862" cy="0"/>
            </a:xfrm>
            <a:prstGeom prst="line">
              <a:avLst/>
            </a:prstGeom>
            <a:solidFill>
              <a:schemeClr val="bg2"/>
            </a:solidFill>
            <a:ln w="254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98" name="Gerader Verbinder 97"/>
            <p:cNvCxnSpPr/>
            <p:nvPr userDrawn="1"/>
          </p:nvCxnSpPr>
          <p:spPr>
            <a:xfrm flipH="1">
              <a:off x="-116331" y="2150148"/>
              <a:ext cx="10895862" cy="0"/>
            </a:xfrm>
            <a:prstGeom prst="line">
              <a:avLst/>
            </a:prstGeom>
            <a:solidFill>
              <a:schemeClr val="bg2"/>
            </a:solidFill>
            <a:ln w="25400" cap="rnd">
              <a:solidFill>
                <a:schemeClr val="bg2"/>
              </a:solidFill>
              <a:round/>
            </a:ln>
          </p:spPr>
          <p:style>
            <a:lnRef idx="1">
              <a:schemeClr val="accent1"/>
            </a:lnRef>
            <a:fillRef idx="0">
              <a:schemeClr val="accent1"/>
            </a:fillRef>
            <a:effectRef idx="0">
              <a:schemeClr val="accent1"/>
            </a:effectRef>
            <a:fontRef idx="minor">
              <a:schemeClr val="tx1"/>
            </a:fontRef>
          </p:style>
        </p:cxnSp>
      </p:grpSp>
      <p:sp>
        <p:nvSpPr>
          <p:cNvPr id="8" name="Textplatzhalter 7"/>
          <p:cNvSpPr>
            <a:spLocks noGrp="1"/>
          </p:cNvSpPr>
          <p:nvPr>
            <p:ph type="body" sz="quarter" idx="18" hasCustomPrompt="1"/>
          </p:nvPr>
        </p:nvSpPr>
        <p:spPr>
          <a:xfrm>
            <a:off x="859862" y="1986461"/>
            <a:ext cx="9513761" cy="180000"/>
          </a:xfrm>
        </p:spPr>
        <p:txBody>
          <a:bodyPr lIns="0"/>
          <a:lstStyle>
            <a:lvl1pPr>
              <a:defRPr sz="1600" b="1">
                <a:solidFill>
                  <a:schemeClr val="tx2"/>
                </a:solidFill>
              </a:defRPr>
            </a:lvl1pPr>
          </a:lstStyle>
          <a:p>
            <a:pPr lvl="0"/>
            <a:r>
              <a:rPr lang="de-DE" dirty="0"/>
              <a:t>TITLE</a:t>
            </a:r>
          </a:p>
        </p:txBody>
      </p:sp>
    </p:spTree>
    <p:extLst>
      <p:ext uri="{BB962C8B-B14F-4D97-AF65-F5344CB8AC3E}">
        <p14:creationId xmlns:p14="http://schemas.microsoft.com/office/powerpoint/2010/main" val="952041913"/>
      </p:ext>
    </p:extLst>
  </p:cSld>
  <p:clrMapOvr>
    <a:masterClrMapping/>
  </p:clrMapOvr>
  <p:extLst>
    <p:ext uri="{DCECCB84-F9BA-43D5-87BE-67443E8EF086}">
      <p15:sldGuideLst xmlns:p15="http://schemas.microsoft.com/office/powerpoint/2012/main">
        <p15:guide id="4" orient="horz" pos="952"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Headline blank content wid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Headline, Source Sans Pro </a:t>
            </a:r>
            <a:r>
              <a:rPr lang="de-DE" dirty="0" err="1"/>
              <a:t>Bold</a:t>
            </a:r>
            <a:r>
              <a:rPr lang="de-DE" dirty="0"/>
              <a:t>, 36pt.</a:t>
            </a:r>
          </a:p>
        </p:txBody>
      </p:sp>
      <p:sp>
        <p:nvSpPr>
          <p:cNvPr id="3" name="Textplatzhalter 2"/>
          <p:cNvSpPr>
            <a:spLocks noGrp="1"/>
          </p:cNvSpPr>
          <p:nvPr>
            <p:ph type="body" idx="1" hasCustomPrompt="1"/>
          </p:nvPr>
        </p:nvSpPr>
        <p:spPr>
          <a:xfrm>
            <a:off x="656635" y="475200"/>
            <a:ext cx="12093004" cy="216000"/>
          </a:xfrm>
        </p:spPr>
        <p:txBody>
          <a:bodyPr/>
          <a:lstStyle>
            <a:lvl1pPr marL="0" indent="0">
              <a:buFont typeface="Arial" panose="020B0604020202020204" pitchFamily="34" charset="0"/>
              <a:buNone/>
              <a:defRPr sz="2000" b="0" baseline="0"/>
            </a:lvl1pPr>
          </a:lstStyle>
          <a:p>
            <a:pPr lvl="0"/>
            <a:r>
              <a:rPr lang="de-DE" dirty="0"/>
              <a:t>SUBHEADLINE, SOURCE SANS PRO, 20PT., EINZEILIG</a:t>
            </a:r>
          </a:p>
          <a:p>
            <a:pPr lvl="0"/>
            <a:endParaRPr lang="en-US" dirty="0"/>
          </a:p>
        </p:txBody>
      </p:sp>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5" name="Rechteck 4"/>
          <p:cNvSpPr/>
          <p:nvPr userDrawn="1"/>
        </p:nvSpPr>
        <p:spPr>
          <a:xfrm flipV="1">
            <a:off x="4" y="1511300"/>
            <a:ext cx="13439775" cy="4321174"/>
          </a:xfrm>
          <a:prstGeom prst="rect">
            <a:avLst/>
          </a:prstGeom>
          <a:solidFill>
            <a:srgbClr val="CCD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dirty="0"/>
          </a:p>
        </p:txBody>
      </p:sp>
    </p:spTree>
    <p:extLst>
      <p:ext uri="{BB962C8B-B14F-4D97-AF65-F5344CB8AC3E}">
        <p14:creationId xmlns:p14="http://schemas.microsoft.com/office/powerpoint/2010/main" val="2134472373"/>
      </p:ext>
    </p:extLst>
  </p:cSld>
  <p:clrMapOvr>
    <a:masterClrMapping/>
  </p:clrMapOvr>
  <p:extLst>
    <p:ext uri="{DCECCB84-F9BA-43D5-87BE-67443E8EF086}">
      <p15:sldGuideLst xmlns:p15="http://schemas.microsoft.com/office/powerpoint/2012/main">
        <p15:guide id="1" orient="horz" pos="4399">
          <p15:clr>
            <a:srgbClr val="FBAE40"/>
          </p15:clr>
        </p15:guide>
        <p15:guide id="2" orient="horz" pos="95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HL Fliesstext #">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C3211605-EB2C-514A-867C-E71EE8E414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1" t="32712" r="166" b="6079"/>
          <a:stretch/>
        </p:blipFill>
        <p:spPr>
          <a:xfrm>
            <a:off x="-19051" y="-1"/>
            <a:ext cx="13471573" cy="5829301"/>
          </a:xfrm>
          <a:prstGeom prst="rect">
            <a:avLst/>
          </a:prstGeom>
        </p:spPr>
      </p:pic>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0" name="Title Placeholder 1"/>
          <p:cNvSpPr>
            <a:spLocks noGrp="1"/>
          </p:cNvSpPr>
          <p:nvPr>
            <p:ph type="title" hasCustomPrompt="1"/>
          </p:nvPr>
        </p:nvSpPr>
        <p:spPr>
          <a:xfrm>
            <a:off x="683317" y="825479"/>
            <a:ext cx="12056037" cy="472802"/>
          </a:xfrm>
          <a:prstGeom prst="rect">
            <a:avLst/>
          </a:prstGeom>
        </p:spPr>
        <p:txBody>
          <a:bodyPr vert="horz" wrap="none" lIns="0" tIns="0" rIns="0" bIns="0" rtlCol="0" anchor="t" anchorCtr="0">
            <a:noAutofit/>
          </a:bodyPr>
          <a:lstStyle>
            <a:lvl1pPr>
              <a:defRPr>
                <a:solidFill>
                  <a:schemeClr val="tx2"/>
                </a:solidFill>
              </a:defRPr>
            </a:lvl1pPr>
          </a:lstStyle>
          <a:p>
            <a:r>
              <a:rPr lang="de-DE" dirty="0"/>
              <a:t>Headline, Source Sans Pro </a:t>
            </a:r>
            <a:r>
              <a:rPr lang="de-DE" dirty="0" err="1"/>
              <a:t>Bold</a:t>
            </a:r>
            <a:r>
              <a:rPr lang="de-DE" dirty="0"/>
              <a:t>, 36pt.</a:t>
            </a:r>
            <a:endParaRPr lang="en-US" dirty="0"/>
          </a:p>
        </p:txBody>
      </p:sp>
      <p:sp>
        <p:nvSpPr>
          <p:cNvPr id="12" name="Textplatzhalter 10"/>
          <p:cNvSpPr>
            <a:spLocks noGrp="1"/>
          </p:cNvSpPr>
          <p:nvPr>
            <p:ph type="body" sz="quarter" idx="13" hasCustomPrompt="1"/>
          </p:nvPr>
        </p:nvSpPr>
        <p:spPr>
          <a:xfrm>
            <a:off x="700427" y="1528533"/>
            <a:ext cx="9957606" cy="3225337"/>
          </a:xfrm>
        </p:spPr>
        <p:txBody>
          <a:bodyPr wrap="square" lIns="0" tIns="0" rIns="0" bIns="0">
            <a:noAutofit/>
          </a:bodyPr>
          <a:lstStyle>
            <a:lvl1pPr marL="0" indent="0">
              <a:lnSpc>
                <a:spcPts val="2250"/>
              </a:lnSpc>
              <a:buFontTx/>
              <a:buNone/>
              <a:defRPr sz="2000" baseline="0">
                <a:solidFill>
                  <a:srgbClr val="003366"/>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3" name="Textplatzhalter 10"/>
          <p:cNvSpPr>
            <a:spLocks noGrp="1"/>
          </p:cNvSpPr>
          <p:nvPr>
            <p:ph type="body" sz="quarter" idx="14" hasCustomPrompt="1"/>
          </p:nvPr>
        </p:nvSpPr>
        <p:spPr>
          <a:xfrm>
            <a:off x="700425" y="5128893"/>
            <a:ext cx="2523632" cy="235270"/>
          </a:xfrm>
        </p:spPr>
        <p:txBody>
          <a:bodyPr wrap="none" lIns="36000" tIns="0" rIns="0" bIns="0">
            <a:noAutofit/>
          </a:bodyPr>
          <a:lstStyle>
            <a:lvl1pPr marL="0" indent="0">
              <a:lnSpc>
                <a:spcPts val="2250"/>
              </a:lnSpc>
              <a:buFontTx/>
              <a:buNone/>
              <a:defRPr sz="2800" baseline="0">
                <a:solidFill>
                  <a:schemeClr val="tx2"/>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www.ahk.de</a:t>
            </a:r>
          </a:p>
        </p:txBody>
      </p:sp>
      <p:sp>
        <p:nvSpPr>
          <p:cNvPr id="7" name="Textplatzhalter 6"/>
          <p:cNvSpPr>
            <a:spLocks noGrp="1"/>
          </p:cNvSpPr>
          <p:nvPr>
            <p:ph type="body" sz="quarter" idx="17" hasCustomPrompt="1"/>
          </p:nvPr>
        </p:nvSpPr>
        <p:spPr>
          <a:xfrm>
            <a:off x="656162" y="475200"/>
            <a:ext cx="12091484" cy="291600"/>
          </a:xfrm>
        </p:spPr>
        <p:txBody>
          <a:bodyPr/>
          <a:lstStyle>
            <a:lvl1pPr marL="0" indent="0">
              <a:buFontTx/>
              <a:buNone/>
              <a:defRPr>
                <a:solidFill>
                  <a:schemeClr val="tx2"/>
                </a:solidFill>
                <a:latin typeface="+mn-lt"/>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452171037"/>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HL Fliesstext map">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pic>
        <p:nvPicPr>
          <p:cNvPr id="10" name="Grafik 9"/>
          <p:cNvPicPr>
            <a:picLocks noChangeAspect="1"/>
          </p:cNvPicPr>
          <p:nvPr userDrawn="1"/>
        </p:nvPicPr>
        <p:blipFill rotWithShape="1">
          <a:blip r:embed="rId2" cstate="print">
            <a:extLst>
              <a:ext uri="{28A0092B-C50C-407E-A947-70E740481C1C}">
                <a14:useLocalDpi xmlns:a14="http://schemas.microsoft.com/office/drawing/2010/main" val="0"/>
              </a:ext>
            </a:extLst>
          </a:blip>
          <a:srcRect r="45539" b="-1102"/>
          <a:stretch/>
        </p:blipFill>
        <p:spPr>
          <a:xfrm>
            <a:off x="726282" y="6409824"/>
            <a:ext cx="1257501" cy="579912"/>
          </a:xfrm>
          <a:prstGeom prst="rect">
            <a:avLst/>
          </a:prstGeom>
        </p:spPr>
      </p:pic>
      <p:pic>
        <p:nvPicPr>
          <p:cNvPr id="8" name="Grafik 7">
            <a:extLst>
              <a:ext uri="{FF2B5EF4-FFF2-40B4-BE49-F238E27FC236}">
                <a16:creationId xmlns:a16="http://schemas.microsoft.com/office/drawing/2014/main" id="{E999FBDA-2976-2749-8530-A45332F3C6B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71" t="32712" r="166" b="6079"/>
          <a:stretch/>
        </p:blipFill>
        <p:spPr>
          <a:xfrm>
            <a:off x="-19051" y="-1"/>
            <a:ext cx="13471573" cy="5829301"/>
          </a:xfrm>
          <a:prstGeom prst="rect">
            <a:avLst/>
          </a:prstGeom>
        </p:spPr>
      </p:pic>
      <p:sp>
        <p:nvSpPr>
          <p:cNvPr id="9" name="Title Placeholder 1">
            <a:extLst>
              <a:ext uri="{FF2B5EF4-FFF2-40B4-BE49-F238E27FC236}">
                <a16:creationId xmlns:a16="http://schemas.microsoft.com/office/drawing/2014/main" id="{31C4C2B0-6ECD-2344-8CF0-5CA1BA5BC8CC}"/>
              </a:ext>
            </a:extLst>
          </p:cNvPr>
          <p:cNvSpPr>
            <a:spLocks noGrp="1"/>
          </p:cNvSpPr>
          <p:nvPr>
            <p:ph type="title" hasCustomPrompt="1"/>
          </p:nvPr>
        </p:nvSpPr>
        <p:spPr>
          <a:xfrm>
            <a:off x="683317" y="825479"/>
            <a:ext cx="12056037" cy="472802"/>
          </a:xfrm>
          <a:prstGeom prst="rect">
            <a:avLst/>
          </a:prstGeom>
        </p:spPr>
        <p:txBody>
          <a:bodyPr vert="horz" wrap="none" lIns="0" tIns="0" rIns="0" bIns="0" rtlCol="0" anchor="t" anchorCtr="0">
            <a:noAutofit/>
          </a:bodyPr>
          <a:lstStyle>
            <a:lvl1pPr>
              <a:defRPr>
                <a:solidFill>
                  <a:schemeClr val="tx2"/>
                </a:solidFill>
              </a:defRPr>
            </a:lvl1pPr>
          </a:lstStyle>
          <a:p>
            <a:r>
              <a:rPr lang="de-DE" dirty="0"/>
              <a:t>Headline, Source Sans Pro </a:t>
            </a:r>
            <a:r>
              <a:rPr lang="de-DE" dirty="0" err="1"/>
              <a:t>Bold</a:t>
            </a:r>
            <a:r>
              <a:rPr lang="de-DE" dirty="0"/>
              <a:t>, 36pt.</a:t>
            </a:r>
            <a:endParaRPr lang="en-US" dirty="0"/>
          </a:p>
        </p:txBody>
      </p:sp>
      <p:sp>
        <p:nvSpPr>
          <p:cNvPr id="11" name="Textplatzhalter 10">
            <a:extLst>
              <a:ext uri="{FF2B5EF4-FFF2-40B4-BE49-F238E27FC236}">
                <a16:creationId xmlns:a16="http://schemas.microsoft.com/office/drawing/2014/main" id="{D1A09124-685A-9B40-A06B-2F733B674C4F}"/>
              </a:ext>
            </a:extLst>
          </p:cNvPr>
          <p:cNvSpPr>
            <a:spLocks noGrp="1"/>
          </p:cNvSpPr>
          <p:nvPr>
            <p:ph type="body" sz="quarter" idx="13" hasCustomPrompt="1"/>
          </p:nvPr>
        </p:nvSpPr>
        <p:spPr>
          <a:xfrm>
            <a:off x="700427" y="1528533"/>
            <a:ext cx="9957606" cy="3225337"/>
          </a:xfrm>
        </p:spPr>
        <p:txBody>
          <a:bodyPr wrap="square" lIns="0" tIns="0" rIns="0" bIns="0">
            <a:noAutofit/>
          </a:bodyPr>
          <a:lstStyle>
            <a:lvl1pPr marL="0" indent="0">
              <a:lnSpc>
                <a:spcPts val="2250"/>
              </a:lnSpc>
              <a:buFontTx/>
              <a:buNone/>
              <a:defRPr sz="2000" baseline="0">
                <a:solidFill>
                  <a:srgbClr val="003366"/>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2" name="Textplatzhalter 10">
            <a:extLst>
              <a:ext uri="{FF2B5EF4-FFF2-40B4-BE49-F238E27FC236}">
                <a16:creationId xmlns:a16="http://schemas.microsoft.com/office/drawing/2014/main" id="{935C8B06-F894-F844-A212-B47A6B7F36C2}"/>
              </a:ext>
            </a:extLst>
          </p:cNvPr>
          <p:cNvSpPr>
            <a:spLocks noGrp="1"/>
          </p:cNvSpPr>
          <p:nvPr>
            <p:ph type="body" sz="quarter" idx="14" hasCustomPrompt="1"/>
          </p:nvPr>
        </p:nvSpPr>
        <p:spPr>
          <a:xfrm>
            <a:off x="700425" y="5128893"/>
            <a:ext cx="2523632" cy="235270"/>
          </a:xfrm>
        </p:spPr>
        <p:txBody>
          <a:bodyPr wrap="none" lIns="36000" tIns="0" rIns="0" bIns="0">
            <a:noAutofit/>
          </a:bodyPr>
          <a:lstStyle>
            <a:lvl1pPr marL="0" indent="0">
              <a:lnSpc>
                <a:spcPts val="2250"/>
              </a:lnSpc>
              <a:buFontTx/>
              <a:buNone/>
              <a:defRPr sz="2800" baseline="0">
                <a:solidFill>
                  <a:schemeClr val="tx2"/>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www.ahk.de</a:t>
            </a:r>
          </a:p>
        </p:txBody>
      </p:sp>
      <p:sp>
        <p:nvSpPr>
          <p:cNvPr id="13" name="Textplatzhalter 6">
            <a:extLst>
              <a:ext uri="{FF2B5EF4-FFF2-40B4-BE49-F238E27FC236}">
                <a16:creationId xmlns:a16="http://schemas.microsoft.com/office/drawing/2014/main" id="{7B4604FE-EF2F-D142-AAD8-E217B524DBA9}"/>
              </a:ext>
            </a:extLst>
          </p:cNvPr>
          <p:cNvSpPr>
            <a:spLocks noGrp="1"/>
          </p:cNvSpPr>
          <p:nvPr>
            <p:ph type="body" sz="quarter" idx="17" hasCustomPrompt="1"/>
          </p:nvPr>
        </p:nvSpPr>
        <p:spPr>
          <a:xfrm>
            <a:off x="656162" y="475200"/>
            <a:ext cx="12091484" cy="291600"/>
          </a:xfrm>
        </p:spPr>
        <p:txBody>
          <a:bodyPr/>
          <a:lstStyle>
            <a:lvl1pPr marL="0" indent="0">
              <a:buFontTx/>
              <a:buNone/>
              <a:defRPr>
                <a:solidFill>
                  <a:schemeClr val="tx2"/>
                </a:solidFill>
                <a:latin typeface="+mn-lt"/>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16055855"/>
      </p:ext>
    </p:extLst>
  </p:cSld>
  <p:clrMapOvr>
    <a:masterClrMapping/>
  </p:clrMapOvr>
  <p:extLst>
    <p:ext uri="{DCECCB84-F9BA-43D5-87BE-67443E8EF086}">
      <p15:sldGuideLst xmlns:p15="http://schemas.microsoft.com/office/powerpoint/2012/main">
        <p15:guide id="1" orient="horz" pos="367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HL Fliesstext #">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C3211605-EB2C-514A-867C-E71EE8E414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1" t="32712" r="166" b="6079"/>
          <a:stretch/>
        </p:blipFill>
        <p:spPr>
          <a:xfrm>
            <a:off x="-19051" y="-1"/>
            <a:ext cx="13471573" cy="5829301"/>
          </a:xfrm>
          <a:prstGeom prst="rect">
            <a:avLst/>
          </a:prstGeom>
        </p:spPr>
      </p:pic>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0" name="Title Placeholder 1"/>
          <p:cNvSpPr>
            <a:spLocks noGrp="1"/>
          </p:cNvSpPr>
          <p:nvPr>
            <p:ph type="title" hasCustomPrompt="1"/>
          </p:nvPr>
        </p:nvSpPr>
        <p:spPr>
          <a:xfrm>
            <a:off x="683317" y="825479"/>
            <a:ext cx="12056037" cy="472802"/>
          </a:xfrm>
          <a:prstGeom prst="rect">
            <a:avLst/>
          </a:prstGeom>
        </p:spPr>
        <p:txBody>
          <a:bodyPr vert="horz" wrap="none" lIns="0" tIns="0" rIns="0" bIns="0" rtlCol="0" anchor="t" anchorCtr="0">
            <a:noAutofit/>
          </a:bodyPr>
          <a:lstStyle>
            <a:lvl1pPr>
              <a:defRPr>
                <a:solidFill>
                  <a:schemeClr val="tx2"/>
                </a:solidFill>
              </a:defRPr>
            </a:lvl1pPr>
          </a:lstStyle>
          <a:p>
            <a:r>
              <a:rPr lang="de-DE" dirty="0"/>
              <a:t>Headline, Source Sans Pro </a:t>
            </a:r>
            <a:r>
              <a:rPr lang="de-DE" dirty="0" err="1"/>
              <a:t>Bold</a:t>
            </a:r>
            <a:r>
              <a:rPr lang="de-DE" dirty="0"/>
              <a:t>, 36pt.</a:t>
            </a:r>
            <a:endParaRPr lang="en-US" dirty="0"/>
          </a:p>
        </p:txBody>
      </p:sp>
      <p:sp>
        <p:nvSpPr>
          <p:cNvPr id="12" name="Textplatzhalter 10"/>
          <p:cNvSpPr>
            <a:spLocks noGrp="1"/>
          </p:cNvSpPr>
          <p:nvPr>
            <p:ph type="body" sz="quarter" idx="13" hasCustomPrompt="1"/>
          </p:nvPr>
        </p:nvSpPr>
        <p:spPr>
          <a:xfrm>
            <a:off x="700427" y="1528533"/>
            <a:ext cx="9957606" cy="3225337"/>
          </a:xfrm>
        </p:spPr>
        <p:txBody>
          <a:bodyPr wrap="square" lIns="0" tIns="0" rIns="0" bIns="0">
            <a:noAutofit/>
          </a:bodyPr>
          <a:lstStyle>
            <a:lvl1pPr marL="0" indent="0">
              <a:lnSpc>
                <a:spcPts val="2250"/>
              </a:lnSpc>
              <a:buFontTx/>
              <a:buNone/>
              <a:defRPr sz="2000" baseline="0">
                <a:solidFill>
                  <a:srgbClr val="003366"/>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3" name="Textplatzhalter 10"/>
          <p:cNvSpPr>
            <a:spLocks noGrp="1"/>
          </p:cNvSpPr>
          <p:nvPr>
            <p:ph type="body" sz="quarter" idx="14" hasCustomPrompt="1"/>
          </p:nvPr>
        </p:nvSpPr>
        <p:spPr>
          <a:xfrm>
            <a:off x="700425" y="5128893"/>
            <a:ext cx="2523632" cy="235270"/>
          </a:xfrm>
        </p:spPr>
        <p:txBody>
          <a:bodyPr wrap="none" lIns="36000" tIns="0" rIns="0" bIns="0">
            <a:noAutofit/>
          </a:bodyPr>
          <a:lstStyle>
            <a:lvl1pPr marL="0" indent="0">
              <a:lnSpc>
                <a:spcPts val="2250"/>
              </a:lnSpc>
              <a:buFontTx/>
              <a:buNone/>
              <a:defRPr sz="2800" baseline="0">
                <a:solidFill>
                  <a:schemeClr val="tx2"/>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www.ahk.de</a:t>
            </a:r>
          </a:p>
        </p:txBody>
      </p:sp>
      <p:sp>
        <p:nvSpPr>
          <p:cNvPr id="7" name="Textplatzhalter 6"/>
          <p:cNvSpPr>
            <a:spLocks noGrp="1"/>
          </p:cNvSpPr>
          <p:nvPr>
            <p:ph type="body" sz="quarter" idx="17" hasCustomPrompt="1"/>
          </p:nvPr>
        </p:nvSpPr>
        <p:spPr>
          <a:xfrm>
            <a:off x="656162" y="475200"/>
            <a:ext cx="12091484" cy="291600"/>
          </a:xfrm>
        </p:spPr>
        <p:txBody>
          <a:bodyPr/>
          <a:lstStyle>
            <a:lvl1pPr marL="0" indent="0">
              <a:buFontTx/>
              <a:buNone/>
              <a:defRPr>
                <a:solidFill>
                  <a:schemeClr val="tx2"/>
                </a:solidFill>
                <a:latin typeface="+mn-lt"/>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2781427812"/>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L Fliesstext map + t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16" name="Grafik 15">
            <a:extLst>
              <a:ext uri="{FF2B5EF4-FFF2-40B4-BE49-F238E27FC236}">
                <a16:creationId xmlns:a16="http://schemas.microsoft.com/office/drawing/2014/main" id="{60B1BC8F-BCAF-894B-A0F6-0DB9595719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1" t="32712" r="166" b="6079"/>
          <a:stretch/>
        </p:blipFill>
        <p:spPr>
          <a:xfrm>
            <a:off x="-19051" y="-1"/>
            <a:ext cx="13471573" cy="5829301"/>
          </a:xfrm>
          <a:prstGeom prst="rect">
            <a:avLst/>
          </a:prstGeom>
        </p:spPr>
      </p:pic>
      <p:sp>
        <p:nvSpPr>
          <p:cNvPr id="19" name="Textplatzhalter 10">
            <a:extLst>
              <a:ext uri="{FF2B5EF4-FFF2-40B4-BE49-F238E27FC236}">
                <a16:creationId xmlns:a16="http://schemas.microsoft.com/office/drawing/2014/main" id="{E1243D02-A82E-9C49-9A25-6D9011372F3F}"/>
              </a:ext>
            </a:extLst>
          </p:cNvPr>
          <p:cNvSpPr txBox="1">
            <a:spLocks/>
          </p:cNvSpPr>
          <p:nvPr userDrawn="1"/>
        </p:nvSpPr>
        <p:spPr>
          <a:xfrm>
            <a:off x="693140" y="5128893"/>
            <a:ext cx="2007638" cy="235270"/>
          </a:xfrm>
          <a:prstGeom prst="rect">
            <a:avLst/>
          </a:prstGeom>
        </p:spPr>
        <p:txBody>
          <a:bodyPr wrap="none" lIns="36000" tIns="0" rIns="0" bIns="0">
            <a:noAutofit/>
          </a:bodyPr>
          <a:lstStyle>
            <a:lvl1pPr marL="0" indent="0" algn="l" defTabSz="1007829" rtl="0" eaLnBrk="1" latinLnBrk="0" hangingPunct="1">
              <a:lnSpc>
                <a:spcPts val="2250"/>
              </a:lnSpc>
              <a:spcBef>
                <a:spcPts val="1102"/>
              </a:spcBef>
              <a:buFontTx/>
              <a:buNone/>
              <a:defRPr sz="2800" b="0" kern="1200" baseline="0">
                <a:solidFill>
                  <a:schemeClr val="tx2"/>
                </a:solidFill>
                <a:latin typeface="+mn-lt"/>
                <a:ea typeface="Source Sans Pro" panose="020B0503030403020204" pitchFamily="34" charset="0"/>
                <a:cs typeface="Arial" panose="020B0604020202020204" pitchFamily="34" charset="0"/>
              </a:defRPr>
            </a:lvl1pPr>
            <a:lvl2pPr marL="503972"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2pPr>
            <a:lvl3pPr marL="1007943"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3pPr>
            <a:lvl4pPr marL="1511915"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4pPr>
            <a:lvl5pPr marL="2015886"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5pPr>
            <a:lvl6pPr marL="2771531"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445"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359"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274"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r>
              <a:rPr lang="de-DE"/>
              <a:t>www.ahk.de</a:t>
            </a:r>
            <a:endParaRPr lang="de-DE" dirty="0"/>
          </a:p>
        </p:txBody>
      </p:sp>
      <p:sp>
        <p:nvSpPr>
          <p:cNvPr id="11" name="Textplatzhalter 10">
            <a:extLst>
              <a:ext uri="{FF2B5EF4-FFF2-40B4-BE49-F238E27FC236}">
                <a16:creationId xmlns:a16="http://schemas.microsoft.com/office/drawing/2014/main" id="{0D99DB08-2E32-6244-8EEF-F17D8ADEA22E}"/>
              </a:ext>
            </a:extLst>
          </p:cNvPr>
          <p:cNvSpPr>
            <a:spLocks noGrp="1"/>
          </p:cNvSpPr>
          <p:nvPr>
            <p:ph type="body" sz="quarter" idx="13" hasCustomPrompt="1"/>
          </p:nvPr>
        </p:nvSpPr>
        <p:spPr>
          <a:xfrm>
            <a:off x="700427" y="1528533"/>
            <a:ext cx="9957606" cy="3225337"/>
          </a:xfrm>
        </p:spPr>
        <p:txBody>
          <a:bodyPr wrap="square" lIns="0" tIns="0" rIns="0" bIns="0">
            <a:noAutofit/>
          </a:bodyPr>
          <a:lstStyle>
            <a:lvl1pPr marL="0" indent="0">
              <a:lnSpc>
                <a:spcPts val="2250"/>
              </a:lnSpc>
              <a:buFontTx/>
              <a:buNone/>
              <a:defRPr sz="2000" baseline="0">
                <a:solidFill>
                  <a:srgbClr val="003366"/>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20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2" name="Title Placeholder 1">
            <a:extLst>
              <a:ext uri="{FF2B5EF4-FFF2-40B4-BE49-F238E27FC236}">
                <a16:creationId xmlns:a16="http://schemas.microsoft.com/office/drawing/2014/main" id="{42EF4FC7-E9AA-7B4D-BB06-944F4B89A129}"/>
              </a:ext>
            </a:extLst>
          </p:cNvPr>
          <p:cNvSpPr>
            <a:spLocks noGrp="1"/>
          </p:cNvSpPr>
          <p:nvPr>
            <p:ph type="title" hasCustomPrompt="1"/>
          </p:nvPr>
        </p:nvSpPr>
        <p:spPr>
          <a:xfrm>
            <a:off x="683317" y="825773"/>
            <a:ext cx="12056037" cy="472802"/>
          </a:xfrm>
          <a:prstGeom prst="rect">
            <a:avLst/>
          </a:prstGeom>
        </p:spPr>
        <p:txBody>
          <a:bodyPr vert="horz" wrap="none" lIns="0" tIns="0" rIns="0" bIns="0" rtlCol="0" anchor="t" anchorCtr="0">
            <a:noAutofit/>
          </a:bodyPr>
          <a:lstStyle>
            <a:lvl1pPr>
              <a:defRPr>
                <a:solidFill>
                  <a:schemeClr val="tx2"/>
                </a:solidFill>
              </a:defRPr>
            </a:lvl1pPr>
          </a:lstStyle>
          <a:p>
            <a:r>
              <a:rPr lang="de-DE" dirty="0"/>
              <a:t>Headline, Source Sans Pro </a:t>
            </a:r>
            <a:r>
              <a:rPr lang="de-DE" dirty="0" err="1"/>
              <a:t>Bold</a:t>
            </a:r>
            <a:r>
              <a:rPr lang="de-DE" dirty="0"/>
              <a:t>, 36pt.</a:t>
            </a:r>
            <a:endParaRPr lang="en-US" dirty="0"/>
          </a:p>
        </p:txBody>
      </p:sp>
      <p:sp>
        <p:nvSpPr>
          <p:cNvPr id="13" name="Textplatzhalter 3">
            <a:extLst>
              <a:ext uri="{FF2B5EF4-FFF2-40B4-BE49-F238E27FC236}">
                <a16:creationId xmlns:a16="http://schemas.microsoft.com/office/drawing/2014/main" id="{6D09E5F7-74A8-F04A-B144-7E6E7D024D48}"/>
              </a:ext>
            </a:extLst>
          </p:cNvPr>
          <p:cNvSpPr>
            <a:spLocks noGrp="1"/>
          </p:cNvSpPr>
          <p:nvPr>
            <p:ph type="body" sz="quarter" idx="17" hasCustomPrompt="1"/>
          </p:nvPr>
        </p:nvSpPr>
        <p:spPr>
          <a:xfrm>
            <a:off x="656162" y="475200"/>
            <a:ext cx="12091484" cy="291600"/>
          </a:xfrm>
        </p:spPr>
        <p:txBody>
          <a:bodyPr/>
          <a:lstStyle>
            <a:lvl1pPr>
              <a:defRPr>
                <a:solidFill>
                  <a:schemeClr val="tx2"/>
                </a:solidFill>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4272650959"/>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ndort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8" name="Grafik 7">
            <a:extLst>
              <a:ext uri="{FF2B5EF4-FFF2-40B4-BE49-F238E27FC236}">
                <a16:creationId xmlns:a16="http://schemas.microsoft.com/office/drawing/2014/main" id="{D6DCF7AF-C87E-7643-A0A6-3EF55689BB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7" t="19690" r="427" b="20760"/>
          <a:stretch/>
        </p:blipFill>
        <p:spPr>
          <a:xfrm>
            <a:off x="-48126" y="0"/>
            <a:ext cx="13489831" cy="5840248"/>
          </a:xfrm>
          <a:prstGeom prst="rect">
            <a:avLst/>
          </a:prstGeom>
        </p:spPr>
      </p:pic>
      <p:sp>
        <p:nvSpPr>
          <p:cNvPr id="15" name="Title Placeholder 1">
            <a:extLst>
              <a:ext uri="{FF2B5EF4-FFF2-40B4-BE49-F238E27FC236}">
                <a16:creationId xmlns:a16="http://schemas.microsoft.com/office/drawing/2014/main" id="{199406AD-9BFA-2E4A-8D69-5577E4E93F01}"/>
              </a:ext>
            </a:extLst>
          </p:cNvPr>
          <p:cNvSpPr>
            <a:spLocks noGrp="1"/>
          </p:cNvSpPr>
          <p:nvPr>
            <p:ph type="title" hasCustomPrompt="1"/>
          </p:nvPr>
        </p:nvSpPr>
        <p:spPr>
          <a:xfrm>
            <a:off x="683317" y="825479"/>
            <a:ext cx="12056037" cy="472802"/>
          </a:xfrm>
          <a:prstGeom prst="rect">
            <a:avLst/>
          </a:prstGeom>
        </p:spPr>
        <p:txBody>
          <a:bodyPr vert="horz" wrap="none" lIns="0" tIns="0" rIns="0" bIns="0" rtlCol="0" anchor="t" anchorCtr="0">
            <a:noAutofit/>
          </a:bodyPr>
          <a:lstStyle>
            <a:lvl1pPr>
              <a:defRPr>
                <a:solidFill>
                  <a:schemeClr val="tx1"/>
                </a:solidFill>
              </a:defRPr>
            </a:lvl1pPr>
          </a:lstStyle>
          <a:p>
            <a:r>
              <a:rPr lang="de-DE" dirty="0"/>
              <a:t>Headline, Source Sans Pro </a:t>
            </a:r>
            <a:r>
              <a:rPr lang="de-DE" dirty="0" err="1"/>
              <a:t>Bold</a:t>
            </a:r>
            <a:r>
              <a:rPr lang="de-DE" dirty="0"/>
              <a:t>, 36pt.</a:t>
            </a:r>
            <a:endParaRPr lang="en-US" dirty="0"/>
          </a:p>
        </p:txBody>
      </p:sp>
      <p:sp>
        <p:nvSpPr>
          <p:cNvPr id="21" name="Textplatzhalter 6">
            <a:extLst>
              <a:ext uri="{FF2B5EF4-FFF2-40B4-BE49-F238E27FC236}">
                <a16:creationId xmlns:a16="http://schemas.microsoft.com/office/drawing/2014/main" id="{4EAA20FE-55E4-C847-BAC1-900E389F4300}"/>
              </a:ext>
            </a:extLst>
          </p:cNvPr>
          <p:cNvSpPr>
            <a:spLocks noGrp="1"/>
          </p:cNvSpPr>
          <p:nvPr>
            <p:ph type="body" sz="quarter" idx="17" hasCustomPrompt="1"/>
          </p:nvPr>
        </p:nvSpPr>
        <p:spPr>
          <a:xfrm>
            <a:off x="656162" y="475200"/>
            <a:ext cx="12091484" cy="216000"/>
          </a:xfrm>
        </p:spPr>
        <p:txBody>
          <a:bodyPr/>
          <a:lstStyle>
            <a:lvl1pPr marL="0" indent="0">
              <a:buFontTx/>
              <a:buNone/>
              <a:defRPr>
                <a:solidFill>
                  <a:schemeClr val="tx1"/>
                </a:solidFill>
                <a:latin typeface="+mn-lt"/>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2490400643"/>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arte verzier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7" name="Grafik 6">
            <a:extLst>
              <a:ext uri="{FF2B5EF4-FFF2-40B4-BE49-F238E27FC236}">
                <a16:creationId xmlns:a16="http://schemas.microsoft.com/office/drawing/2014/main" id="{B53CB180-217E-C44B-BF7D-B14CF01127E1}"/>
              </a:ext>
            </a:extLst>
          </p:cNvPr>
          <p:cNvPicPr>
            <a:picLocks noChangeAspect="1"/>
          </p:cNvPicPr>
          <p:nvPr userDrawn="1"/>
        </p:nvPicPr>
        <p:blipFill rotWithShape="1">
          <a:blip r:embed="rId2"/>
          <a:srcRect l="72" t="41038" r="1047" b="1448"/>
          <a:stretch/>
        </p:blipFill>
        <p:spPr>
          <a:xfrm>
            <a:off x="0" y="1"/>
            <a:ext cx="13444207" cy="5816184"/>
          </a:xfrm>
          <a:prstGeom prst="rect">
            <a:avLst/>
          </a:prstGeom>
        </p:spPr>
      </p:pic>
      <p:pic>
        <p:nvPicPr>
          <p:cNvPr id="9" name="Grafik 8">
            <a:extLst>
              <a:ext uri="{FF2B5EF4-FFF2-40B4-BE49-F238E27FC236}">
                <a16:creationId xmlns:a16="http://schemas.microsoft.com/office/drawing/2014/main" id="{E0724522-BFAE-7F4B-905C-53ADD0EB0B6B}"/>
              </a:ext>
            </a:extLst>
          </p:cNvPr>
          <p:cNvPicPr>
            <a:picLocks noChangeAspect="1"/>
          </p:cNvPicPr>
          <p:nvPr userDrawn="1"/>
        </p:nvPicPr>
        <p:blipFill>
          <a:blip r:embed="rId3"/>
          <a:stretch>
            <a:fillRect/>
          </a:stretch>
        </p:blipFill>
        <p:spPr>
          <a:xfrm>
            <a:off x="1833588" y="211737"/>
            <a:ext cx="9639726" cy="5467168"/>
          </a:xfrm>
          <a:prstGeom prst="rect">
            <a:avLst/>
          </a:prstGeom>
        </p:spPr>
      </p:pic>
      <p:sp>
        <p:nvSpPr>
          <p:cNvPr id="10" name="Titel 6">
            <a:extLst>
              <a:ext uri="{FF2B5EF4-FFF2-40B4-BE49-F238E27FC236}">
                <a16:creationId xmlns:a16="http://schemas.microsoft.com/office/drawing/2014/main" id="{7A69F98E-C9A4-314C-861C-93C3B57BC567}"/>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11" name="Textplatzhalter 2">
            <a:extLst>
              <a:ext uri="{FF2B5EF4-FFF2-40B4-BE49-F238E27FC236}">
                <a16:creationId xmlns:a16="http://schemas.microsoft.com/office/drawing/2014/main" id="{646D25A8-7543-DA4A-9E11-5AC452CF03C7}"/>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Tree>
    <p:extLst>
      <p:ext uri="{BB962C8B-B14F-4D97-AF65-F5344CB8AC3E}">
        <p14:creationId xmlns:p14="http://schemas.microsoft.com/office/powerpoint/2010/main" val="1334919676"/>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arte Wel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16" name="Grafik 15">
            <a:extLst>
              <a:ext uri="{FF2B5EF4-FFF2-40B4-BE49-F238E27FC236}">
                <a16:creationId xmlns:a16="http://schemas.microsoft.com/office/drawing/2014/main" id="{60B1BC8F-BCAF-894B-A0F6-0DB9595719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 t="23054" r="-1" b="15737"/>
          <a:stretch/>
        </p:blipFill>
        <p:spPr>
          <a:xfrm>
            <a:off x="-31798" y="0"/>
            <a:ext cx="13471573" cy="5829301"/>
          </a:xfrm>
          <a:prstGeom prst="rect">
            <a:avLst/>
          </a:prstGeom>
        </p:spPr>
      </p:pic>
      <p:sp>
        <p:nvSpPr>
          <p:cNvPr id="9" name="Textplatzhalter 10">
            <a:extLst>
              <a:ext uri="{FF2B5EF4-FFF2-40B4-BE49-F238E27FC236}">
                <a16:creationId xmlns:a16="http://schemas.microsoft.com/office/drawing/2014/main" id="{CC91418B-74CF-AB4F-BB41-270408A57BAB}"/>
              </a:ext>
            </a:extLst>
          </p:cNvPr>
          <p:cNvSpPr>
            <a:spLocks noGrp="1"/>
          </p:cNvSpPr>
          <p:nvPr>
            <p:ph type="body" sz="quarter" idx="13" hasCustomPrompt="1"/>
          </p:nvPr>
        </p:nvSpPr>
        <p:spPr>
          <a:xfrm>
            <a:off x="5510880" y="2566234"/>
            <a:ext cx="4059182" cy="1416219"/>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1" name="Textplatzhalter 2">
            <a:extLst>
              <a:ext uri="{FF2B5EF4-FFF2-40B4-BE49-F238E27FC236}">
                <a16:creationId xmlns:a16="http://schemas.microsoft.com/office/drawing/2014/main" id="{2706697E-40D4-6847-A00F-E9280A384060}"/>
              </a:ext>
            </a:extLst>
          </p:cNvPr>
          <p:cNvSpPr>
            <a:spLocks noGrp="1"/>
          </p:cNvSpPr>
          <p:nvPr>
            <p:ph type="body" sz="quarter" idx="17" hasCustomPrompt="1"/>
          </p:nvPr>
        </p:nvSpPr>
        <p:spPr>
          <a:xfrm>
            <a:off x="5503251" y="2225500"/>
            <a:ext cx="2003678" cy="144000"/>
          </a:xfrm>
        </p:spPr>
        <p:txBody>
          <a:bodyPr/>
          <a:lstStyle>
            <a:lvl1pPr algn="r">
              <a:defRPr sz="1000" b="1">
                <a:latin typeface="+mn-lt"/>
              </a:defRPr>
            </a:lvl1pPr>
            <a:lvl2pPr>
              <a:defRPr sz="1200" b="1">
                <a:latin typeface="+mn-lt"/>
              </a:defRPr>
            </a:lvl2pPr>
            <a:lvl3pPr>
              <a:defRPr sz="1200" b="1">
                <a:latin typeface="+mn-lt"/>
              </a:defRPr>
            </a:lvl3pPr>
            <a:lvl4pPr>
              <a:defRPr sz="1200" b="1">
                <a:latin typeface="+mn-lt"/>
              </a:defRPr>
            </a:lvl4pPr>
            <a:lvl5pPr>
              <a:defRPr sz="1200" b="1">
                <a:latin typeface="+mn-lt"/>
              </a:defRPr>
            </a:lvl5pPr>
          </a:lstStyle>
          <a:p>
            <a:pPr lvl="0"/>
            <a:r>
              <a:rPr lang="de-DE" dirty="0"/>
              <a:t>WORLDWIDE</a:t>
            </a:r>
          </a:p>
        </p:txBody>
      </p:sp>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Tree>
    <p:extLst>
      <p:ext uri="{BB962C8B-B14F-4D97-AF65-F5344CB8AC3E}">
        <p14:creationId xmlns:p14="http://schemas.microsoft.com/office/powerpoint/2010/main" val="3641961100"/>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arte Nordamerik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16" name="Grafik 15">
            <a:extLst>
              <a:ext uri="{FF2B5EF4-FFF2-40B4-BE49-F238E27FC236}">
                <a16:creationId xmlns:a16="http://schemas.microsoft.com/office/drawing/2014/main" id="{60B1BC8F-BCAF-894B-A0F6-0DB9595719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 t="14840" r="-1" b="23951"/>
          <a:stretch/>
        </p:blipFill>
        <p:spPr>
          <a:xfrm>
            <a:off x="-31798" y="0"/>
            <a:ext cx="13471573" cy="5829301"/>
          </a:xfrm>
          <a:prstGeom prst="rect">
            <a:avLst/>
          </a:prstGeom>
        </p:spPr>
      </p:pic>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
        <p:nvSpPr>
          <p:cNvPr id="19" name="Textplatzhalter 10">
            <a:extLst>
              <a:ext uri="{FF2B5EF4-FFF2-40B4-BE49-F238E27FC236}">
                <a16:creationId xmlns:a16="http://schemas.microsoft.com/office/drawing/2014/main" id="{6CD97BBD-5122-D14B-A384-42DC2B41162B}"/>
              </a:ext>
            </a:extLst>
          </p:cNvPr>
          <p:cNvSpPr>
            <a:spLocks noGrp="1"/>
          </p:cNvSpPr>
          <p:nvPr>
            <p:ph type="body" sz="quarter" idx="13" hasCustomPrompt="1"/>
          </p:nvPr>
        </p:nvSpPr>
        <p:spPr>
          <a:xfrm>
            <a:off x="1118880" y="2566234"/>
            <a:ext cx="4059182" cy="1416219"/>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20" name="Textplatzhalter 2">
            <a:extLst>
              <a:ext uri="{FF2B5EF4-FFF2-40B4-BE49-F238E27FC236}">
                <a16:creationId xmlns:a16="http://schemas.microsoft.com/office/drawing/2014/main" id="{1AB5C0A9-217F-B748-B107-D8E388A8EF2E}"/>
              </a:ext>
            </a:extLst>
          </p:cNvPr>
          <p:cNvSpPr>
            <a:spLocks noGrp="1"/>
          </p:cNvSpPr>
          <p:nvPr>
            <p:ph type="body" sz="quarter" idx="17" hasCustomPrompt="1"/>
          </p:nvPr>
        </p:nvSpPr>
        <p:spPr>
          <a:xfrm>
            <a:off x="1111251" y="2212444"/>
            <a:ext cx="2003678" cy="144000"/>
          </a:xfrm>
        </p:spPr>
        <p:txBody>
          <a:bodyPr lIns="0"/>
          <a:lstStyle>
            <a:lvl1pPr algn="l">
              <a:defRPr sz="1000" b="1">
                <a:latin typeface="+mn-lt"/>
              </a:defRPr>
            </a:lvl1pPr>
            <a:lvl2pPr>
              <a:defRPr sz="1200" b="1">
                <a:latin typeface="+mn-lt"/>
              </a:defRPr>
            </a:lvl2pPr>
            <a:lvl3pPr>
              <a:defRPr sz="1200" b="1">
                <a:latin typeface="+mn-lt"/>
              </a:defRPr>
            </a:lvl3pPr>
            <a:lvl4pPr>
              <a:defRPr sz="1200" b="1">
                <a:latin typeface="+mn-lt"/>
              </a:defRPr>
            </a:lvl4pPr>
            <a:lvl5pPr>
              <a:defRPr sz="1200" b="1">
                <a:latin typeface="+mn-lt"/>
              </a:defRPr>
            </a:lvl5pPr>
          </a:lstStyle>
          <a:p>
            <a:pPr lvl="0"/>
            <a:r>
              <a:rPr lang="de-DE" dirty="0"/>
              <a:t>NORDAMERIKA</a:t>
            </a:r>
          </a:p>
        </p:txBody>
      </p:sp>
    </p:spTree>
    <p:extLst>
      <p:ext uri="{BB962C8B-B14F-4D97-AF65-F5344CB8AC3E}">
        <p14:creationId xmlns:p14="http://schemas.microsoft.com/office/powerpoint/2010/main" val="20501663"/>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arte Südamerik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16" name="Grafik 15">
            <a:extLst>
              <a:ext uri="{FF2B5EF4-FFF2-40B4-BE49-F238E27FC236}">
                <a16:creationId xmlns:a16="http://schemas.microsoft.com/office/drawing/2014/main" id="{60B1BC8F-BCAF-894B-A0F6-0DB9595719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 t="38854" r="-1" b="-63"/>
          <a:stretch/>
        </p:blipFill>
        <p:spPr>
          <a:xfrm>
            <a:off x="-31798" y="0"/>
            <a:ext cx="13471573" cy="5829301"/>
          </a:xfrm>
          <a:prstGeom prst="rect">
            <a:avLst/>
          </a:prstGeom>
        </p:spPr>
      </p:pic>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
        <p:nvSpPr>
          <p:cNvPr id="11" name="Textplatzhalter 10">
            <a:extLst>
              <a:ext uri="{FF2B5EF4-FFF2-40B4-BE49-F238E27FC236}">
                <a16:creationId xmlns:a16="http://schemas.microsoft.com/office/drawing/2014/main" id="{6E49DE11-E479-B34F-9369-485F15DE7C02}"/>
              </a:ext>
            </a:extLst>
          </p:cNvPr>
          <p:cNvSpPr>
            <a:spLocks noGrp="1"/>
          </p:cNvSpPr>
          <p:nvPr>
            <p:ph type="body" sz="quarter" idx="13" hasCustomPrompt="1"/>
          </p:nvPr>
        </p:nvSpPr>
        <p:spPr>
          <a:xfrm>
            <a:off x="1118880" y="3643324"/>
            <a:ext cx="4059182" cy="1416219"/>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4" name="Textplatzhalter 2">
            <a:extLst>
              <a:ext uri="{FF2B5EF4-FFF2-40B4-BE49-F238E27FC236}">
                <a16:creationId xmlns:a16="http://schemas.microsoft.com/office/drawing/2014/main" id="{2DDCFDAC-ED07-2546-B0E9-1E676AFF2F21}"/>
              </a:ext>
            </a:extLst>
          </p:cNvPr>
          <p:cNvSpPr>
            <a:spLocks noGrp="1"/>
          </p:cNvSpPr>
          <p:nvPr>
            <p:ph type="body" sz="quarter" idx="17" hasCustomPrompt="1"/>
          </p:nvPr>
        </p:nvSpPr>
        <p:spPr>
          <a:xfrm>
            <a:off x="1111251" y="3289534"/>
            <a:ext cx="2003678" cy="144000"/>
          </a:xfrm>
        </p:spPr>
        <p:txBody>
          <a:bodyPr lIns="0"/>
          <a:lstStyle>
            <a:lvl1pPr algn="l">
              <a:defRPr sz="1000" b="1">
                <a:latin typeface="+mn-lt"/>
              </a:defRPr>
            </a:lvl1pPr>
            <a:lvl2pPr>
              <a:defRPr sz="1200" b="1">
                <a:latin typeface="+mn-lt"/>
              </a:defRPr>
            </a:lvl2pPr>
            <a:lvl3pPr>
              <a:defRPr sz="1200" b="1">
                <a:latin typeface="+mn-lt"/>
              </a:defRPr>
            </a:lvl3pPr>
            <a:lvl4pPr>
              <a:defRPr sz="1200" b="1">
                <a:latin typeface="+mn-lt"/>
              </a:defRPr>
            </a:lvl4pPr>
            <a:lvl5pPr>
              <a:defRPr sz="1200" b="1">
                <a:latin typeface="+mn-lt"/>
              </a:defRPr>
            </a:lvl5pPr>
          </a:lstStyle>
          <a:p>
            <a:pPr lvl="0"/>
            <a:r>
              <a:rPr lang="de-DE" dirty="0"/>
              <a:t>SÜDAMERIKA</a:t>
            </a:r>
          </a:p>
        </p:txBody>
      </p:sp>
    </p:spTree>
    <p:extLst>
      <p:ext uri="{BB962C8B-B14F-4D97-AF65-F5344CB8AC3E}">
        <p14:creationId xmlns:p14="http://schemas.microsoft.com/office/powerpoint/2010/main" val="1741678549"/>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arte Afrika &amp; Mittlerer Osten">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6D5DC6C8-D7E9-8A40-AE28-8B8A14AF261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0648" r="21350" b="22157"/>
          <a:stretch/>
        </p:blipFill>
        <p:spPr>
          <a:xfrm>
            <a:off x="-35559" y="0"/>
            <a:ext cx="13471573" cy="5821842"/>
          </a:xfrm>
          <a:prstGeom prst="rect">
            <a:avLst/>
          </a:prstGeom>
        </p:spPr>
      </p:pic>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
        <p:nvSpPr>
          <p:cNvPr id="13" name="Textplatzhalter 10">
            <a:extLst>
              <a:ext uri="{FF2B5EF4-FFF2-40B4-BE49-F238E27FC236}">
                <a16:creationId xmlns:a16="http://schemas.microsoft.com/office/drawing/2014/main" id="{F08F7A4E-8AB5-774E-B0B8-7859E22F98E9}"/>
              </a:ext>
            </a:extLst>
          </p:cNvPr>
          <p:cNvSpPr>
            <a:spLocks noGrp="1"/>
          </p:cNvSpPr>
          <p:nvPr>
            <p:ph type="body" sz="quarter" idx="13" hasCustomPrompt="1"/>
          </p:nvPr>
        </p:nvSpPr>
        <p:spPr>
          <a:xfrm>
            <a:off x="1068146" y="2856360"/>
            <a:ext cx="4059182" cy="1416219"/>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9" name="Textplatzhalter 2">
            <a:extLst>
              <a:ext uri="{FF2B5EF4-FFF2-40B4-BE49-F238E27FC236}">
                <a16:creationId xmlns:a16="http://schemas.microsoft.com/office/drawing/2014/main" id="{93D9C194-4BAE-1E46-A792-626F1F19E58F}"/>
              </a:ext>
            </a:extLst>
          </p:cNvPr>
          <p:cNvSpPr>
            <a:spLocks noGrp="1"/>
          </p:cNvSpPr>
          <p:nvPr>
            <p:ph type="body" sz="quarter" idx="17" hasCustomPrompt="1"/>
          </p:nvPr>
        </p:nvSpPr>
        <p:spPr>
          <a:xfrm>
            <a:off x="1060517" y="2502570"/>
            <a:ext cx="2003678" cy="144000"/>
          </a:xfrm>
        </p:spPr>
        <p:txBody>
          <a:bodyPr/>
          <a:lstStyle>
            <a:lvl1pPr algn="l">
              <a:defRPr sz="1000" b="1">
                <a:latin typeface="+mn-lt"/>
              </a:defRPr>
            </a:lvl1pPr>
            <a:lvl2pPr>
              <a:defRPr sz="1200" b="1">
                <a:latin typeface="+mn-lt"/>
              </a:defRPr>
            </a:lvl2pPr>
            <a:lvl3pPr>
              <a:defRPr sz="1200" b="1">
                <a:latin typeface="+mn-lt"/>
              </a:defRPr>
            </a:lvl3pPr>
            <a:lvl4pPr>
              <a:defRPr sz="1200" b="1">
                <a:latin typeface="+mn-lt"/>
              </a:defRPr>
            </a:lvl4pPr>
            <a:lvl5pPr>
              <a:defRPr sz="1200" b="1">
                <a:latin typeface="+mn-lt"/>
              </a:defRPr>
            </a:lvl5pPr>
          </a:lstStyle>
          <a:p>
            <a:pPr lvl="0"/>
            <a:r>
              <a:rPr lang="de-DE" dirty="0"/>
              <a:t>AFRIKA &amp; MITTLERER OSTEN</a:t>
            </a:r>
          </a:p>
        </p:txBody>
      </p:sp>
    </p:spTree>
    <p:extLst>
      <p:ext uri="{BB962C8B-B14F-4D97-AF65-F5344CB8AC3E}">
        <p14:creationId xmlns:p14="http://schemas.microsoft.com/office/powerpoint/2010/main" val="3888249885"/>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Karte Europa">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6D5DC6C8-D7E9-8A40-AE28-8B8A14AF261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666" r="21350" b="40139"/>
          <a:stretch/>
        </p:blipFill>
        <p:spPr>
          <a:xfrm>
            <a:off x="-35559" y="0"/>
            <a:ext cx="13471573" cy="5821842"/>
          </a:xfrm>
          <a:prstGeom prst="rect">
            <a:avLst/>
          </a:prstGeom>
        </p:spPr>
      </p:pic>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
        <p:nvSpPr>
          <p:cNvPr id="13" name="Textplatzhalter 10">
            <a:extLst>
              <a:ext uri="{FF2B5EF4-FFF2-40B4-BE49-F238E27FC236}">
                <a16:creationId xmlns:a16="http://schemas.microsoft.com/office/drawing/2014/main" id="{F08F7A4E-8AB5-774E-B0B8-7859E22F98E9}"/>
              </a:ext>
            </a:extLst>
          </p:cNvPr>
          <p:cNvSpPr>
            <a:spLocks noGrp="1"/>
          </p:cNvSpPr>
          <p:nvPr>
            <p:ph type="body" sz="quarter" idx="13" hasCustomPrompt="1"/>
          </p:nvPr>
        </p:nvSpPr>
        <p:spPr>
          <a:xfrm>
            <a:off x="1068146" y="2856360"/>
            <a:ext cx="4059182" cy="1416219"/>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9" name="Textplatzhalter 2">
            <a:extLst>
              <a:ext uri="{FF2B5EF4-FFF2-40B4-BE49-F238E27FC236}">
                <a16:creationId xmlns:a16="http://schemas.microsoft.com/office/drawing/2014/main" id="{93D9C194-4BAE-1E46-A792-626F1F19E58F}"/>
              </a:ext>
            </a:extLst>
          </p:cNvPr>
          <p:cNvSpPr>
            <a:spLocks noGrp="1"/>
          </p:cNvSpPr>
          <p:nvPr>
            <p:ph type="body" sz="quarter" idx="17" hasCustomPrompt="1"/>
          </p:nvPr>
        </p:nvSpPr>
        <p:spPr>
          <a:xfrm>
            <a:off x="1060517" y="2502570"/>
            <a:ext cx="2003678" cy="144000"/>
          </a:xfrm>
        </p:spPr>
        <p:txBody>
          <a:bodyPr/>
          <a:lstStyle>
            <a:lvl1pPr algn="l">
              <a:defRPr sz="1000" b="1">
                <a:latin typeface="+mn-lt"/>
              </a:defRPr>
            </a:lvl1pPr>
            <a:lvl2pPr>
              <a:defRPr sz="1200" b="1">
                <a:latin typeface="+mn-lt"/>
              </a:defRPr>
            </a:lvl2pPr>
            <a:lvl3pPr>
              <a:defRPr sz="1200" b="1">
                <a:latin typeface="+mn-lt"/>
              </a:defRPr>
            </a:lvl3pPr>
            <a:lvl4pPr>
              <a:defRPr sz="1200" b="1">
                <a:latin typeface="+mn-lt"/>
              </a:defRPr>
            </a:lvl4pPr>
            <a:lvl5pPr>
              <a:defRPr sz="1200" b="1">
                <a:latin typeface="+mn-lt"/>
              </a:defRPr>
            </a:lvl5pPr>
          </a:lstStyle>
          <a:p>
            <a:pPr lvl="0"/>
            <a:r>
              <a:rPr lang="de-DE" dirty="0"/>
              <a:t>EUROPA</a:t>
            </a:r>
          </a:p>
        </p:txBody>
      </p:sp>
    </p:spTree>
    <p:extLst>
      <p:ext uri="{BB962C8B-B14F-4D97-AF65-F5344CB8AC3E}">
        <p14:creationId xmlns:p14="http://schemas.microsoft.com/office/powerpoint/2010/main" val="3323579045"/>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arte Asien &amp; Pazifik">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E638BB5-2744-DA4A-814E-40576F884DE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9" t="33097" r="4381" b="8323"/>
          <a:stretch/>
        </p:blipFill>
        <p:spPr>
          <a:xfrm>
            <a:off x="-25439" y="0"/>
            <a:ext cx="13465214" cy="5821842"/>
          </a:xfrm>
          <a:prstGeom prst="rect">
            <a:avLst/>
          </a:prstGeom>
        </p:spPr>
      </p:pic>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
        <p:nvSpPr>
          <p:cNvPr id="14" name="Textplatzhalter 10">
            <a:extLst>
              <a:ext uri="{FF2B5EF4-FFF2-40B4-BE49-F238E27FC236}">
                <a16:creationId xmlns:a16="http://schemas.microsoft.com/office/drawing/2014/main" id="{7DD55620-0263-5244-953D-E5919EF9B5ED}"/>
              </a:ext>
            </a:extLst>
          </p:cNvPr>
          <p:cNvSpPr>
            <a:spLocks noGrp="1"/>
          </p:cNvSpPr>
          <p:nvPr>
            <p:ph type="body" sz="quarter" idx="23" hasCustomPrompt="1"/>
          </p:nvPr>
        </p:nvSpPr>
        <p:spPr>
          <a:xfrm>
            <a:off x="7067399" y="2422826"/>
            <a:ext cx="4059182" cy="1416219"/>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 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p:txBody>
      </p:sp>
      <p:sp>
        <p:nvSpPr>
          <p:cNvPr id="16" name="Textplatzhalter 2">
            <a:extLst>
              <a:ext uri="{FF2B5EF4-FFF2-40B4-BE49-F238E27FC236}">
                <a16:creationId xmlns:a16="http://schemas.microsoft.com/office/drawing/2014/main" id="{D45C55AA-107C-AB45-8484-0978AE2E2186}"/>
              </a:ext>
            </a:extLst>
          </p:cNvPr>
          <p:cNvSpPr>
            <a:spLocks noGrp="1"/>
          </p:cNvSpPr>
          <p:nvPr>
            <p:ph type="body" sz="quarter" idx="24" hasCustomPrompt="1"/>
          </p:nvPr>
        </p:nvSpPr>
        <p:spPr>
          <a:xfrm>
            <a:off x="7059770" y="2069036"/>
            <a:ext cx="2003678" cy="144000"/>
          </a:xfrm>
        </p:spPr>
        <p:txBody>
          <a:bodyPr/>
          <a:lstStyle>
            <a:lvl1pPr algn="r">
              <a:defRPr sz="1000" b="1">
                <a:latin typeface="+mn-lt"/>
              </a:defRPr>
            </a:lvl1pPr>
            <a:lvl2pPr>
              <a:defRPr sz="1200" b="1">
                <a:latin typeface="+mn-lt"/>
              </a:defRPr>
            </a:lvl2pPr>
            <a:lvl3pPr>
              <a:defRPr sz="1200" b="1">
                <a:latin typeface="+mn-lt"/>
              </a:defRPr>
            </a:lvl3pPr>
            <a:lvl4pPr>
              <a:defRPr sz="1200" b="1">
                <a:latin typeface="+mn-lt"/>
              </a:defRPr>
            </a:lvl4pPr>
            <a:lvl5pPr>
              <a:defRPr sz="1200" b="1">
                <a:latin typeface="+mn-lt"/>
              </a:defRPr>
            </a:lvl5pPr>
          </a:lstStyle>
          <a:p>
            <a:pPr lvl="0"/>
            <a:r>
              <a:rPr lang="de-DE" dirty="0"/>
              <a:t>ASIEN &amp; PAZIFIK</a:t>
            </a:r>
          </a:p>
        </p:txBody>
      </p:sp>
    </p:spTree>
    <p:extLst>
      <p:ext uri="{BB962C8B-B14F-4D97-AF65-F5344CB8AC3E}">
        <p14:creationId xmlns:p14="http://schemas.microsoft.com/office/powerpoint/2010/main" val="514457529"/>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rticle 4">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04C72D9-F22C-476E-BE22-E9114CCC8A80}" type="slidenum">
              <a:rPr lang="de-DE" smtClean="0"/>
              <a:t>‹Nr.›</a:t>
            </a:fld>
            <a:endParaRPr lang="de-DE" dirty="0"/>
          </a:p>
        </p:txBody>
      </p:sp>
      <p:pic>
        <p:nvPicPr>
          <p:cNvPr id="16" name="Grafik 15">
            <a:extLst>
              <a:ext uri="{FF2B5EF4-FFF2-40B4-BE49-F238E27FC236}">
                <a16:creationId xmlns:a16="http://schemas.microsoft.com/office/drawing/2014/main" id="{60B1BC8F-BCAF-894B-A0F6-0DB9595719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 t="23054" r="-1" b="15737"/>
          <a:stretch/>
        </p:blipFill>
        <p:spPr>
          <a:xfrm>
            <a:off x="-31798" y="0"/>
            <a:ext cx="13471573" cy="5829301"/>
          </a:xfrm>
          <a:prstGeom prst="rect">
            <a:avLst/>
          </a:prstGeom>
        </p:spPr>
      </p:pic>
      <p:sp>
        <p:nvSpPr>
          <p:cNvPr id="15" name="Titel 6">
            <a:extLst>
              <a:ext uri="{FF2B5EF4-FFF2-40B4-BE49-F238E27FC236}">
                <a16:creationId xmlns:a16="http://schemas.microsoft.com/office/drawing/2014/main" id="{23EE7B61-B099-264D-9415-E7A9D122ECBA}"/>
              </a:ext>
            </a:extLst>
          </p:cNvPr>
          <p:cNvSpPr>
            <a:spLocks noGrp="1"/>
          </p:cNvSpPr>
          <p:nvPr>
            <p:ph type="title" hasCustomPrompt="1"/>
          </p:nvPr>
        </p:nvSpPr>
        <p:spPr>
          <a:xfrm>
            <a:off x="683232" y="825074"/>
            <a:ext cx="12054614" cy="472802"/>
          </a:xfrm>
        </p:spPr>
        <p:txBody>
          <a:bodyPr/>
          <a:lstStyle>
            <a:lvl1pPr>
              <a:defRPr>
                <a:solidFill>
                  <a:schemeClr val="tx1"/>
                </a:solidFill>
              </a:defRPr>
            </a:lvl1pPr>
          </a:lstStyle>
          <a:p>
            <a:r>
              <a:rPr lang="de-DE" dirty="0"/>
              <a:t>Headline, 36pt.</a:t>
            </a:r>
          </a:p>
        </p:txBody>
      </p:sp>
      <p:sp>
        <p:nvSpPr>
          <p:cNvPr id="21" name="Textplatzhalter 2">
            <a:extLst>
              <a:ext uri="{FF2B5EF4-FFF2-40B4-BE49-F238E27FC236}">
                <a16:creationId xmlns:a16="http://schemas.microsoft.com/office/drawing/2014/main" id="{38CC039D-6667-944F-8C26-42A11CFB660C}"/>
              </a:ext>
            </a:extLst>
          </p:cNvPr>
          <p:cNvSpPr>
            <a:spLocks noGrp="1"/>
          </p:cNvSpPr>
          <p:nvPr>
            <p:ph type="body" sz="quarter" idx="22" hasCustomPrompt="1"/>
          </p:nvPr>
        </p:nvSpPr>
        <p:spPr>
          <a:xfrm>
            <a:off x="656084" y="475200"/>
            <a:ext cx="12092048" cy="291600"/>
          </a:xfrm>
        </p:spPr>
        <p:txBody>
          <a:bodyPr/>
          <a:lstStyle>
            <a:lvl1pPr>
              <a:defRPr>
                <a:solidFill>
                  <a:schemeClr val="tx1"/>
                </a:solidFill>
              </a:defRPr>
            </a:lvl1pPr>
          </a:lstStyle>
          <a:p>
            <a:pPr lvl="0"/>
            <a:r>
              <a:rPr lang="de-DE" dirty="0"/>
              <a:t>SUBHEADLINE, 20PT., EINZEILIG</a:t>
            </a:r>
            <a:endParaRPr lang="en-US" dirty="0"/>
          </a:p>
        </p:txBody>
      </p:sp>
      <p:sp>
        <p:nvSpPr>
          <p:cNvPr id="12" name="Bildplatzhalter 10">
            <a:extLst>
              <a:ext uri="{FF2B5EF4-FFF2-40B4-BE49-F238E27FC236}">
                <a16:creationId xmlns:a16="http://schemas.microsoft.com/office/drawing/2014/main" id="{E93A275B-8439-8C4E-A3F7-5D97E49DB55A}"/>
              </a:ext>
            </a:extLst>
          </p:cNvPr>
          <p:cNvSpPr>
            <a:spLocks noGrp="1"/>
          </p:cNvSpPr>
          <p:nvPr>
            <p:ph type="pic" sz="quarter" idx="17" hasCustomPrompt="1"/>
          </p:nvPr>
        </p:nvSpPr>
        <p:spPr>
          <a:xfrm>
            <a:off x="698737" y="4338638"/>
            <a:ext cx="984250" cy="1127125"/>
          </a:xfrm>
        </p:spPr>
        <p:txBody>
          <a:bodyPr anchor="ctr" anchorCtr="0"/>
          <a:lstStyle>
            <a:lvl1pPr algn="ctr">
              <a:defRPr sz="1500">
                <a:solidFill>
                  <a:schemeClr val="tx2"/>
                </a:solidFill>
              </a:defRPr>
            </a:lvl1pPr>
          </a:lstStyle>
          <a:p>
            <a:r>
              <a:rPr lang="de-DE" sz="1500" dirty="0"/>
              <a:t>FOTO</a:t>
            </a:r>
          </a:p>
        </p:txBody>
      </p:sp>
      <p:sp>
        <p:nvSpPr>
          <p:cNvPr id="13" name="Bildplatzhalter 10">
            <a:extLst>
              <a:ext uri="{FF2B5EF4-FFF2-40B4-BE49-F238E27FC236}">
                <a16:creationId xmlns:a16="http://schemas.microsoft.com/office/drawing/2014/main" id="{9A3EF1A8-1F0F-8F4C-B032-0371C397C9A7}"/>
              </a:ext>
            </a:extLst>
          </p:cNvPr>
          <p:cNvSpPr>
            <a:spLocks noGrp="1"/>
          </p:cNvSpPr>
          <p:nvPr>
            <p:ph type="pic" sz="quarter" idx="18" hasCustomPrompt="1"/>
          </p:nvPr>
        </p:nvSpPr>
        <p:spPr>
          <a:xfrm>
            <a:off x="9138262" y="4338638"/>
            <a:ext cx="984250" cy="1127125"/>
          </a:xfrm>
        </p:spPr>
        <p:txBody>
          <a:bodyPr anchor="ctr" anchorCtr="0"/>
          <a:lstStyle>
            <a:lvl1pPr marL="0" marR="0" indent="0" algn="ctr" defTabSz="1007943" rtl="0" eaLnBrk="1" fontAlgn="auto" latinLnBrk="0" hangingPunct="1">
              <a:lnSpc>
                <a:spcPct val="90000"/>
              </a:lnSpc>
              <a:spcBef>
                <a:spcPts val="1102"/>
              </a:spcBef>
              <a:spcAft>
                <a:spcPts val="0"/>
              </a:spcAft>
              <a:buClrTx/>
              <a:buSzTx/>
              <a:buFont typeface="Arial" panose="020B0604020202020204" pitchFamily="34" charset="0"/>
              <a:buNone/>
              <a:tabLst/>
              <a:defRPr sz="1500">
                <a:solidFill>
                  <a:schemeClr val="tx2"/>
                </a:solidFill>
              </a:defRPr>
            </a:lvl1pPr>
          </a:lstStyle>
          <a:p>
            <a:r>
              <a:rPr lang="de-DE" sz="1500" dirty="0"/>
              <a:t>FOTO</a:t>
            </a:r>
          </a:p>
        </p:txBody>
      </p:sp>
      <p:sp>
        <p:nvSpPr>
          <p:cNvPr id="17" name="Textplatzhalter 22">
            <a:extLst>
              <a:ext uri="{FF2B5EF4-FFF2-40B4-BE49-F238E27FC236}">
                <a16:creationId xmlns:a16="http://schemas.microsoft.com/office/drawing/2014/main" id="{F1971D07-0F50-DB41-87DF-E8A89555048E}"/>
              </a:ext>
            </a:extLst>
          </p:cNvPr>
          <p:cNvSpPr>
            <a:spLocks noGrp="1"/>
          </p:cNvSpPr>
          <p:nvPr>
            <p:ph type="body" sz="quarter" idx="19" hasCustomPrompt="1"/>
          </p:nvPr>
        </p:nvSpPr>
        <p:spPr>
          <a:xfrm>
            <a:off x="1834593" y="5078413"/>
            <a:ext cx="3244056" cy="425450"/>
          </a:xfrm>
        </p:spPr>
        <p:txBody>
          <a:bodyPr lIns="0" anchor="b" anchorCtr="0"/>
          <a:lstStyle>
            <a:lvl1pPr>
              <a:lnSpc>
                <a:spcPct val="100000"/>
              </a:lnSpc>
              <a:spcBef>
                <a:spcPts val="0"/>
              </a:spcBef>
              <a:defRPr sz="1000" b="1">
                <a:latin typeface="+mn-lt"/>
              </a:defRPr>
            </a:lvl1pPr>
            <a:lvl2pPr>
              <a:defRPr sz="1000" b="1">
                <a:latin typeface="+mn-lt"/>
              </a:defRPr>
            </a:lvl2pPr>
            <a:lvl3pPr>
              <a:defRPr sz="1000" b="1">
                <a:latin typeface="+mn-lt"/>
              </a:defRPr>
            </a:lvl3pPr>
            <a:lvl4pPr>
              <a:defRPr sz="1000" b="1">
                <a:latin typeface="+mn-lt"/>
              </a:defRPr>
            </a:lvl4pPr>
            <a:lvl5pPr>
              <a:defRPr sz="1000" b="1">
                <a:latin typeface="+mn-lt"/>
              </a:defRPr>
            </a:lvl5pPr>
          </a:lstStyle>
          <a:p>
            <a:pPr lvl="0"/>
            <a:r>
              <a:rPr lang="de-DE" dirty="0"/>
              <a:t>Name</a:t>
            </a:r>
          </a:p>
          <a:p>
            <a:pPr lvl="0"/>
            <a:r>
              <a:rPr lang="de-DE" dirty="0"/>
              <a:t>Funktion/Beschreibung</a:t>
            </a:r>
          </a:p>
        </p:txBody>
      </p:sp>
      <p:sp>
        <p:nvSpPr>
          <p:cNvPr id="18" name="Textplatzhalter 22">
            <a:extLst>
              <a:ext uri="{FF2B5EF4-FFF2-40B4-BE49-F238E27FC236}">
                <a16:creationId xmlns:a16="http://schemas.microsoft.com/office/drawing/2014/main" id="{8FD14192-F57F-9E41-84AD-25BA0340468D}"/>
              </a:ext>
            </a:extLst>
          </p:cNvPr>
          <p:cNvSpPr>
            <a:spLocks noGrp="1"/>
          </p:cNvSpPr>
          <p:nvPr>
            <p:ph type="body" sz="quarter" idx="20" hasCustomPrompt="1"/>
          </p:nvPr>
        </p:nvSpPr>
        <p:spPr>
          <a:xfrm>
            <a:off x="5809184" y="5078413"/>
            <a:ext cx="3244056" cy="425450"/>
          </a:xfrm>
        </p:spPr>
        <p:txBody>
          <a:bodyPr lIns="0" anchor="b" anchorCtr="0"/>
          <a:lstStyle>
            <a:lvl1pPr algn="r">
              <a:lnSpc>
                <a:spcPct val="100000"/>
              </a:lnSpc>
              <a:spcBef>
                <a:spcPts val="0"/>
              </a:spcBef>
              <a:defRPr sz="1000" b="1">
                <a:latin typeface="+mn-lt"/>
              </a:defRPr>
            </a:lvl1pPr>
            <a:lvl2pPr>
              <a:defRPr sz="1000" b="1">
                <a:latin typeface="+mn-lt"/>
              </a:defRPr>
            </a:lvl2pPr>
            <a:lvl3pPr>
              <a:defRPr sz="1000" b="1">
                <a:latin typeface="+mn-lt"/>
              </a:defRPr>
            </a:lvl3pPr>
            <a:lvl4pPr>
              <a:defRPr sz="1000" b="1">
                <a:latin typeface="+mn-lt"/>
              </a:defRPr>
            </a:lvl4pPr>
            <a:lvl5pPr>
              <a:defRPr sz="1000" b="1">
                <a:latin typeface="+mn-lt"/>
              </a:defRPr>
            </a:lvl5pPr>
          </a:lstStyle>
          <a:p>
            <a:pPr lvl="0"/>
            <a:r>
              <a:rPr lang="de-DE" dirty="0"/>
              <a:t>Name</a:t>
            </a:r>
          </a:p>
          <a:p>
            <a:pPr lvl="0"/>
            <a:r>
              <a:rPr lang="de-DE" dirty="0"/>
              <a:t>Funktion/Beschreibung</a:t>
            </a:r>
          </a:p>
        </p:txBody>
      </p:sp>
      <p:sp>
        <p:nvSpPr>
          <p:cNvPr id="19" name="Textplatzhalter 10">
            <a:extLst>
              <a:ext uri="{FF2B5EF4-FFF2-40B4-BE49-F238E27FC236}">
                <a16:creationId xmlns:a16="http://schemas.microsoft.com/office/drawing/2014/main" id="{476CDCA9-04AD-C14C-B3DF-117E3BA524D9}"/>
              </a:ext>
            </a:extLst>
          </p:cNvPr>
          <p:cNvSpPr>
            <a:spLocks noGrp="1"/>
          </p:cNvSpPr>
          <p:nvPr>
            <p:ph type="body" sz="quarter" idx="13" hasCustomPrompt="1"/>
          </p:nvPr>
        </p:nvSpPr>
        <p:spPr>
          <a:xfrm>
            <a:off x="1118880" y="1511299"/>
            <a:ext cx="4059182" cy="2539334"/>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a:p>
            <a:pPr marL="0" marR="0" lvl="0" indent="0" algn="l" defTabSz="1007943" rtl="0" eaLnBrk="1" fontAlgn="auto" latinLnBrk="0" hangingPunct="1">
              <a:lnSpc>
                <a:spcPts val="14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a:t>
            </a:r>
          </a:p>
        </p:txBody>
      </p:sp>
      <p:sp>
        <p:nvSpPr>
          <p:cNvPr id="20" name="Textplatzhalter 10">
            <a:extLst>
              <a:ext uri="{FF2B5EF4-FFF2-40B4-BE49-F238E27FC236}">
                <a16:creationId xmlns:a16="http://schemas.microsoft.com/office/drawing/2014/main" id="{7A02F2D7-2325-C840-9208-F039F4246B84}"/>
              </a:ext>
            </a:extLst>
          </p:cNvPr>
          <p:cNvSpPr>
            <a:spLocks noGrp="1"/>
          </p:cNvSpPr>
          <p:nvPr>
            <p:ph type="body" sz="quarter" idx="21" hasCustomPrompt="1"/>
          </p:nvPr>
        </p:nvSpPr>
        <p:spPr>
          <a:xfrm>
            <a:off x="5896921" y="1744579"/>
            <a:ext cx="4059182" cy="2306054"/>
          </a:xfrm>
        </p:spPr>
        <p:txBody>
          <a:bodyPr wrap="square" lIns="0" tIns="0" rIns="0" bIns="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aseline="0">
                <a:solidFill>
                  <a:schemeClr val="tx1"/>
                </a:solidFill>
                <a:latin typeface="+mn-lt"/>
                <a:ea typeface="Source Sans Pro" panose="020B0503030403020204" pitchFamily="34" charset="0"/>
                <a:cs typeface="Arial" panose="020B0604020202020204" pitchFamily="34" charset="0"/>
              </a:defRPr>
            </a:lvl1pPr>
            <a:lvl2pPr marL="503972" indent="0">
              <a:buFontTx/>
              <a:buNone/>
              <a:defRPr sz="2205">
                <a:solidFill>
                  <a:schemeClr val="bg1"/>
                </a:solidFill>
              </a:defRPr>
            </a:lvl2pPr>
            <a:lvl3pPr marL="1007943" indent="0">
              <a:buFontTx/>
              <a:buNone/>
              <a:defRPr sz="2205">
                <a:solidFill>
                  <a:schemeClr val="bg1"/>
                </a:solidFill>
              </a:defRPr>
            </a:lvl3pPr>
            <a:lvl4pPr marL="1511915" indent="0">
              <a:buFontTx/>
              <a:buNone/>
              <a:defRPr sz="2205">
                <a:solidFill>
                  <a:schemeClr val="bg1"/>
                </a:solidFill>
              </a:defRPr>
            </a:lvl4pPr>
            <a:lvl5pPr marL="2015886" indent="0">
              <a:buFontTx/>
              <a:buNone/>
              <a:defRPr sz="2205">
                <a:solidFill>
                  <a:schemeClr val="bg1"/>
                </a:solidFill>
              </a:defRPr>
            </a:lvl5pPr>
          </a:lstStyle>
          <a:p>
            <a:pPr lvl="0"/>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 Ich bin alleine und freue mich meines Lebens in dieser Gegend, die für solche Seelen geschaffen ist wie die meine. Ich bin so glücklich, mein Bester, so ganz in dem Gefühle von ruhigem Dasein versunken, </a:t>
            </a:r>
            <a:r>
              <a:rPr lang="de-DE" dirty="0" err="1"/>
              <a:t>daß</a:t>
            </a:r>
            <a:r>
              <a:rPr lang="de-DE" dirty="0"/>
              <a:t> meine Kunst darunter leidet. Ich könnte jetzt nicht zeichnen, nicht einen Strich, und bin nie ein größerer Maler gewesen als in diesen Augenblicken.</a:t>
            </a:r>
          </a:p>
          <a:p>
            <a:pPr marL="0" marR="0" lvl="0" indent="0" algn="l" defTabSz="1007943" rtl="0" eaLnBrk="1" fontAlgn="auto" latinLnBrk="0" hangingPunct="1">
              <a:lnSpc>
                <a:spcPts val="1400"/>
              </a:lnSpc>
              <a:spcBef>
                <a:spcPts val="1102"/>
              </a:spcBef>
              <a:spcAft>
                <a:spcPts val="0"/>
              </a:spcAft>
              <a:buClrTx/>
              <a:buSzTx/>
              <a:buFontTx/>
              <a:buNone/>
              <a:tabLst/>
              <a:defRPr/>
            </a:pPr>
            <a:r>
              <a:rPr lang="de-DE" dirty="0"/>
              <a:t>Fließtext, Source Sans Pro, 12 </a:t>
            </a:r>
            <a:r>
              <a:rPr lang="de-DE" dirty="0" err="1"/>
              <a:t>pt</a:t>
            </a:r>
            <a:r>
              <a:rPr lang="de-DE" dirty="0"/>
              <a:t>.</a:t>
            </a:r>
            <a:br>
              <a:rPr lang="de-DE" dirty="0"/>
            </a:br>
            <a:r>
              <a:rPr lang="de-DE" dirty="0"/>
              <a:t>Eine wunderbare Heiterkeit hat meine ganze Seele eingenommen, gleich den süßen Frühlingsmorgen, die ich mit ganzem Herzen genieße.</a:t>
            </a:r>
          </a:p>
        </p:txBody>
      </p:sp>
    </p:spTree>
    <p:extLst>
      <p:ext uri="{BB962C8B-B14F-4D97-AF65-F5344CB8AC3E}">
        <p14:creationId xmlns:p14="http://schemas.microsoft.com/office/powerpoint/2010/main" val="4079344168"/>
      </p:ext>
    </p:extLst>
  </p:cSld>
  <p:clrMapOvr>
    <a:masterClrMapping/>
  </p:clrMapOvr>
  <p:extLst>
    <p:ext uri="{DCECCB84-F9BA-43D5-87BE-67443E8EF086}">
      <p15:sldGuideLst xmlns:p15="http://schemas.microsoft.com/office/powerpoint/2012/main">
        <p15:guide id="4" orient="horz" pos="95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 Images + Text">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404C72D9-F22C-476E-BE22-E9114CCC8A80}" type="slidenum">
              <a:rPr lang="de-DE" smtClean="0"/>
              <a:pPr/>
              <a:t>‹Nr.›</a:t>
            </a:fld>
            <a:endParaRPr lang="de-DE" dirty="0"/>
          </a:p>
        </p:txBody>
      </p:sp>
      <p:sp>
        <p:nvSpPr>
          <p:cNvPr id="3" name="Bildplatzhalter 2"/>
          <p:cNvSpPr>
            <a:spLocks noGrp="1"/>
          </p:cNvSpPr>
          <p:nvPr>
            <p:ph type="pic" sz="quarter" idx="14" hasCustomPrompt="1"/>
          </p:nvPr>
        </p:nvSpPr>
        <p:spPr>
          <a:xfrm>
            <a:off x="712397" y="1931199"/>
            <a:ext cx="3620205" cy="2339038"/>
          </a:xfrm>
          <a:ln w="0">
            <a:noFill/>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9" name="Bildplatzhalter 2"/>
          <p:cNvSpPr>
            <a:spLocks noGrp="1"/>
          </p:cNvSpPr>
          <p:nvPr>
            <p:ph type="pic" sz="quarter" idx="15" hasCustomPrompt="1"/>
          </p:nvPr>
        </p:nvSpPr>
        <p:spPr>
          <a:xfrm>
            <a:off x="4915770" y="1931199"/>
            <a:ext cx="3620205" cy="2339038"/>
          </a:xfrm>
          <a:ln w="0">
            <a:noFill/>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1" name="Bildplatzhalter 2"/>
          <p:cNvSpPr>
            <a:spLocks noGrp="1"/>
          </p:cNvSpPr>
          <p:nvPr>
            <p:ph type="pic" sz="quarter" idx="16" hasCustomPrompt="1"/>
          </p:nvPr>
        </p:nvSpPr>
        <p:spPr>
          <a:xfrm>
            <a:off x="9119146" y="1931199"/>
            <a:ext cx="3620205" cy="2339038"/>
          </a:xfrm>
          <a:ln w="0">
            <a:noFill/>
          </a:ln>
        </p:spPr>
        <p:txBody>
          <a:bodyPr anchor="ctr" anchorCtr="0"/>
          <a:lstStyle>
            <a:lvl1pPr algn="ctr">
              <a:defRPr sz="1500">
                <a:solidFill>
                  <a:schemeClr val="tx2"/>
                </a:solidFill>
              </a:defRPr>
            </a:lvl1pPr>
          </a:lstStyle>
          <a:p>
            <a:r>
              <a:rPr lang="de-DE" dirty="0"/>
              <a:t>BILDPLATZHALTER</a:t>
            </a:r>
          </a:p>
          <a:p>
            <a:endParaRPr lang="de-DE" dirty="0"/>
          </a:p>
          <a:p>
            <a:endParaRPr lang="de-DE" dirty="0"/>
          </a:p>
        </p:txBody>
      </p:sp>
      <p:sp>
        <p:nvSpPr>
          <p:cNvPr id="17" name="Textplatzhalter 23"/>
          <p:cNvSpPr>
            <a:spLocks noGrp="1"/>
          </p:cNvSpPr>
          <p:nvPr>
            <p:ph type="body" sz="quarter" idx="19" hasCustomPrompt="1"/>
          </p:nvPr>
        </p:nvSpPr>
        <p:spPr>
          <a:xfrm>
            <a:off x="683434" y="4386781"/>
            <a:ext cx="3649173" cy="312528"/>
          </a:xfrm>
          <a:noFill/>
        </p:spPr>
        <p:txBody>
          <a:bodyPr lIns="0"/>
          <a:lstStyle>
            <a:lvl1pPr>
              <a:defRPr sz="1600" b="1" baseline="0">
                <a:solidFill>
                  <a:schemeClr val="bg1"/>
                </a:solidFill>
                <a:latin typeface="+mn-lt"/>
              </a:defRPr>
            </a:lvl1pPr>
            <a:lvl2pPr>
              <a:defRPr sz="4400" b="1">
                <a:latin typeface="+mn-lt"/>
              </a:defRPr>
            </a:lvl2pPr>
            <a:lvl3pPr>
              <a:defRPr sz="4400" b="1">
                <a:latin typeface="+mn-lt"/>
              </a:defRPr>
            </a:lvl3pPr>
            <a:lvl4pPr>
              <a:defRPr sz="4400" b="1">
                <a:latin typeface="+mn-lt"/>
              </a:defRPr>
            </a:lvl4pPr>
            <a:lvl5pPr>
              <a:defRPr sz="4400" b="1">
                <a:latin typeface="+mn-lt"/>
              </a:defRPr>
            </a:lvl5pPr>
          </a:lstStyle>
          <a:p>
            <a:pPr lvl="0"/>
            <a:r>
              <a:rPr lang="de-DE" dirty="0"/>
              <a:t>LINE 1, 30PT.</a:t>
            </a:r>
          </a:p>
        </p:txBody>
      </p:sp>
      <p:sp>
        <p:nvSpPr>
          <p:cNvPr id="19" name="Textplatzhalter 23"/>
          <p:cNvSpPr>
            <a:spLocks noGrp="1"/>
          </p:cNvSpPr>
          <p:nvPr>
            <p:ph type="body" sz="quarter" idx="21" hasCustomPrompt="1"/>
          </p:nvPr>
        </p:nvSpPr>
        <p:spPr>
          <a:xfrm>
            <a:off x="4881647" y="4386781"/>
            <a:ext cx="3649173" cy="312528"/>
          </a:xfrm>
          <a:noFill/>
        </p:spPr>
        <p:txBody>
          <a:bodyPr lIns="0"/>
          <a:lstStyle>
            <a:lvl1pPr>
              <a:defRPr sz="1600" b="1" baseline="0">
                <a:solidFill>
                  <a:schemeClr val="bg1"/>
                </a:solidFill>
                <a:latin typeface="+mn-lt"/>
              </a:defRPr>
            </a:lvl1pPr>
            <a:lvl2pPr>
              <a:defRPr sz="4400" b="1">
                <a:latin typeface="+mn-lt"/>
              </a:defRPr>
            </a:lvl2pPr>
            <a:lvl3pPr>
              <a:defRPr sz="4400" b="1">
                <a:latin typeface="+mn-lt"/>
              </a:defRPr>
            </a:lvl3pPr>
            <a:lvl4pPr>
              <a:defRPr sz="4400" b="1">
                <a:latin typeface="+mn-lt"/>
              </a:defRPr>
            </a:lvl4pPr>
            <a:lvl5pPr>
              <a:defRPr sz="4400" b="1">
                <a:latin typeface="+mn-lt"/>
              </a:defRPr>
            </a:lvl5pPr>
          </a:lstStyle>
          <a:p>
            <a:pPr lvl="0"/>
            <a:r>
              <a:rPr lang="de-DE" dirty="0"/>
              <a:t>LINE 2, 30PT.</a:t>
            </a:r>
          </a:p>
        </p:txBody>
      </p:sp>
      <p:sp>
        <p:nvSpPr>
          <p:cNvPr id="21" name="Textplatzhalter 23"/>
          <p:cNvSpPr>
            <a:spLocks noGrp="1"/>
          </p:cNvSpPr>
          <p:nvPr>
            <p:ph type="body" sz="quarter" idx="23" hasCustomPrompt="1"/>
          </p:nvPr>
        </p:nvSpPr>
        <p:spPr>
          <a:xfrm>
            <a:off x="9100798" y="4386781"/>
            <a:ext cx="3649173" cy="312528"/>
          </a:xfrm>
          <a:noFill/>
        </p:spPr>
        <p:txBody>
          <a:bodyPr lIns="0"/>
          <a:lstStyle>
            <a:lvl1pPr>
              <a:defRPr sz="1600" b="1" baseline="0">
                <a:solidFill>
                  <a:schemeClr val="bg1"/>
                </a:solidFill>
                <a:latin typeface="+mn-lt"/>
              </a:defRPr>
            </a:lvl1pPr>
            <a:lvl2pPr>
              <a:defRPr sz="4400" b="1">
                <a:latin typeface="+mn-lt"/>
              </a:defRPr>
            </a:lvl2pPr>
            <a:lvl3pPr>
              <a:defRPr sz="4400" b="1">
                <a:latin typeface="+mn-lt"/>
              </a:defRPr>
            </a:lvl3pPr>
            <a:lvl4pPr>
              <a:defRPr sz="4400" b="1">
                <a:latin typeface="+mn-lt"/>
              </a:defRPr>
            </a:lvl4pPr>
            <a:lvl5pPr>
              <a:defRPr sz="4400" b="1">
                <a:latin typeface="+mn-lt"/>
              </a:defRPr>
            </a:lvl5pPr>
          </a:lstStyle>
          <a:p>
            <a:pPr lvl="0"/>
            <a:r>
              <a:rPr lang="de-DE" dirty="0"/>
              <a:t>LINE 3, 30PT.</a:t>
            </a:r>
          </a:p>
        </p:txBody>
      </p:sp>
      <p:sp>
        <p:nvSpPr>
          <p:cNvPr id="22" name="Title Placeholder 1"/>
          <p:cNvSpPr>
            <a:spLocks noGrp="1"/>
          </p:cNvSpPr>
          <p:nvPr>
            <p:ph type="title" hasCustomPrompt="1"/>
          </p:nvPr>
        </p:nvSpPr>
        <p:spPr>
          <a:xfrm>
            <a:off x="683317" y="825300"/>
            <a:ext cx="12056037" cy="472802"/>
          </a:xfrm>
          <a:prstGeom prst="rect">
            <a:avLst/>
          </a:prstGeom>
        </p:spPr>
        <p:txBody>
          <a:bodyPr vert="horz" wrap="none" lIns="0" tIns="0" rIns="0" bIns="0" rtlCol="0" anchor="t" anchorCtr="0">
            <a:noAutofit/>
          </a:bodyPr>
          <a:lstStyle>
            <a:lvl1pPr>
              <a:defRPr/>
            </a:lvl1pPr>
          </a:lstStyle>
          <a:p>
            <a:r>
              <a:rPr lang="de-DE" dirty="0"/>
              <a:t>Headline, Source Sans Pro </a:t>
            </a:r>
            <a:r>
              <a:rPr lang="de-DE" dirty="0" err="1"/>
              <a:t>Bold</a:t>
            </a:r>
            <a:r>
              <a:rPr lang="de-DE" dirty="0"/>
              <a:t>, 36pt.</a:t>
            </a:r>
            <a:endParaRPr lang="en-US" dirty="0"/>
          </a:p>
        </p:txBody>
      </p:sp>
      <p:sp>
        <p:nvSpPr>
          <p:cNvPr id="25" name="Textplatzhalter 10"/>
          <p:cNvSpPr>
            <a:spLocks noGrp="1"/>
          </p:cNvSpPr>
          <p:nvPr>
            <p:ph type="body" sz="quarter" idx="13" hasCustomPrompt="1"/>
          </p:nvPr>
        </p:nvSpPr>
        <p:spPr>
          <a:xfrm>
            <a:off x="712402" y="4773327"/>
            <a:ext cx="3620203" cy="800861"/>
          </a:xfrm>
          <a:noFill/>
        </p:spPr>
        <p:txBody>
          <a:bodyPr wrap="square" lIns="0" tIns="0" rIns="0" bIns="0">
            <a:noAutofit/>
          </a:bodyPr>
          <a:lstStyle>
            <a:lvl1pPr marL="0" indent="0">
              <a:lnSpc>
                <a:spcPts val="1400"/>
              </a:lnSpc>
              <a:buFontTx/>
              <a:buNone/>
              <a:defRPr sz="10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br>
              <a:rPr lang="de-DE" dirty="0"/>
            </a:br>
            <a:endParaRPr lang="de-DE" dirty="0"/>
          </a:p>
        </p:txBody>
      </p:sp>
      <p:sp>
        <p:nvSpPr>
          <p:cNvPr id="26" name="Textplatzhalter 10"/>
          <p:cNvSpPr>
            <a:spLocks noGrp="1"/>
          </p:cNvSpPr>
          <p:nvPr>
            <p:ph type="body" sz="quarter" idx="25" hasCustomPrompt="1"/>
          </p:nvPr>
        </p:nvSpPr>
        <p:spPr>
          <a:xfrm>
            <a:off x="4910787" y="4773327"/>
            <a:ext cx="3620203" cy="800861"/>
          </a:xfrm>
          <a:noFill/>
        </p:spPr>
        <p:txBody>
          <a:bodyPr wrap="square" lIns="0" tIns="0" rIns="0" bIns="0">
            <a:noAutofit/>
          </a:bodyPr>
          <a:lstStyle>
            <a:lvl1pPr marL="0" indent="0">
              <a:lnSpc>
                <a:spcPts val="1400"/>
              </a:lnSpc>
              <a:buFontTx/>
              <a:buNone/>
              <a:defRPr sz="10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27" name="Textplatzhalter 10"/>
          <p:cNvSpPr>
            <a:spLocks noGrp="1"/>
          </p:cNvSpPr>
          <p:nvPr>
            <p:ph type="body" sz="quarter" idx="26" hasCustomPrompt="1"/>
          </p:nvPr>
        </p:nvSpPr>
        <p:spPr>
          <a:xfrm>
            <a:off x="9130385" y="4773327"/>
            <a:ext cx="3620203" cy="800861"/>
          </a:xfrm>
          <a:noFill/>
        </p:spPr>
        <p:txBody>
          <a:bodyPr wrap="square" lIns="0" tIns="0" rIns="0" bIns="0">
            <a:noAutofit/>
          </a:bodyPr>
          <a:lstStyle>
            <a:lvl1pPr marL="0" indent="0">
              <a:lnSpc>
                <a:spcPts val="1400"/>
              </a:lnSpc>
              <a:buFontTx/>
              <a:buNone/>
              <a:defRPr sz="1000" baseline="0">
                <a:solidFill>
                  <a:schemeClr val="bg1"/>
                </a:solidFill>
                <a:latin typeface="+mn-lt"/>
                <a:ea typeface="Source Sans Pro" panose="020B0503030403020204" pitchFamily="34" charset="0"/>
                <a:cs typeface="Arial" panose="020B0604020202020204" pitchFamily="34" charset="0"/>
              </a:defRPr>
            </a:lvl1pPr>
            <a:lvl2pPr marL="503916" indent="0">
              <a:buFontTx/>
              <a:buNone/>
              <a:defRPr sz="2205">
                <a:solidFill>
                  <a:schemeClr val="bg1"/>
                </a:solidFill>
              </a:defRPr>
            </a:lvl2pPr>
            <a:lvl3pPr marL="1007829" indent="0">
              <a:buFontTx/>
              <a:buNone/>
              <a:defRPr sz="2205">
                <a:solidFill>
                  <a:schemeClr val="bg1"/>
                </a:solidFill>
              </a:defRPr>
            </a:lvl3pPr>
            <a:lvl4pPr marL="1511744" indent="0">
              <a:buFontTx/>
              <a:buNone/>
              <a:defRPr sz="2205">
                <a:solidFill>
                  <a:schemeClr val="bg1"/>
                </a:solidFill>
              </a:defRPr>
            </a:lvl4pPr>
            <a:lvl5pPr marL="2015658" indent="0">
              <a:buFontTx/>
              <a:buNone/>
              <a:defRPr sz="2205">
                <a:solidFill>
                  <a:schemeClr val="bg1"/>
                </a:solidFill>
              </a:defRPr>
            </a:lvl5pPr>
          </a:lstStyle>
          <a:p>
            <a:pPr lvl="0"/>
            <a:r>
              <a:rPr lang="de-DE" dirty="0"/>
              <a:t>Fließtext, Source Sans Pro 10 </a:t>
            </a:r>
            <a:r>
              <a:rPr lang="de-DE" dirty="0" err="1"/>
              <a:t>pt</a:t>
            </a:r>
            <a:r>
              <a:rPr lang="de-DE" dirty="0"/>
              <a:t>. Eine wunderbare Heiterkeit hat meine ganze Seele eingenommen, gleich den süßen Frühlingsmorgen, die ich mit ganzem Herzen genieße.</a:t>
            </a:r>
          </a:p>
        </p:txBody>
      </p:sp>
      <p:sp>
        <p:nvSpPr>
          <p:cNvPr id="5" name="Textplatzhalter 4"/>
          <p:cNvSpPr>
            <a:spLocks noGrp="1"/>
          </p:cNvSpPr>
          <p:nvPr>
            <p:ph type="body" sz="quarter" idx="27" hasCustomPrompt="1"/>
          </p:nvPr>
        </p:nvSpPr>
        <p:spPr>
          <a:xfrm>
            <a:off x="656162" y="475200"/>
            <a:ext cx="12091484" cy="216000"/>
          </a:xfrm>
        </p:spPr>
        <p:txBody>
          <a:bodyPr/>
          <a:lstStyle>
            <a:lvl1pPr>
              <a:defRPr/>
            </a:lvl1pPr>
          </a:lstStyle>
          <a:p>
            <a:pPr lvl="0"/>
            <a:r>
              <a:rPr lang="de-DE" dirty="0"/>
              <a:t>SUBHEADLINE, SOURCE SANS PRO, 20PT., EINZEILIG</a:t>
            </a:r>
            <a:endParaRPr lang="en-US" dirty="0"/>
          </a:p>
        </p:txBody>
      </p:sp>
    </p:spTree>
    <p:extLst>
      <p:ext uri="{BB962C8B-B14F-4D97-AF65-F5344CB8AC3E}">
        <p14:creationId xmlns:p14="http://schemas.microsoft.com/office/powerpoint/2010/main" val="802264113"/>
      </p:ext>
    </p:extLst>
  </p:cSld>
  <p:clrMapOvr>
    <a:masterClrMapping/>
  </p:clrMapOvr>
  <p:extLst>
    <p:ext uri="{DCECCB84-F9BA-43D5-87BE-67443E8EF086}">
      <p15:sldGuideLst xmlns:p15="http://schemas.microsoft.com/office/powerpoint/2012/main">
        <p15:guide id="2" orient="horz" pos="952">
          <p15:clr>
            <a:srgbClr val="FBAE40"/>
          </p15:clr>
        </p15:guide>
        <p15:guide id="8" pos="8025">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3317" y="825074"/>
            <a:ext cx="12056037" cy="472802"/>
          </a:xfrm>
          <a:prstGeom prst="rect">
            <a:avLst/>
          </a:prstGeom>
        </p:spPr>
        <p:txBody>
          <a:bodyPr vert="horz" wrap="none" lIns="0" tIns="0" rIns="0" bIns="0" rtlCol="0" anchor="t" anchorCtr="0">
            <a:noAutofit/>
          </a:bodyPr>
          <a:lstStyle/>
          <a:p>
            <a:r>
              <a:rPr lang="de-DE" dirty="0"/>
              <a:t>Headline, Source Sans Pro </a:t>
            </a:r>
            <a:r>
              <a:rPr lang="de-DE" dirty="0" err="1"/>
              <a:t>Bold</a:t>
            </a:r>
            <a:r>
              <a:rPr lang="de-DE" dirty="0"/>
              <a:t>, 36pt.</a:t>
            </a:r>
            <a:endParaRPr lang="en-US" dirty="0"/>
          </a:p>
        </p:txBody>
      </p:sp>
      <p:sp>
        <p:nvSpPr>
          <p:cNvPr id="3" name="Text Placeholder 2"/>
          <p:cNvSpPr>
            <a:spLocks noGrp="1"/>
          </p:cNvSpPr>
          <p:nvPr>
            <p:ph type="body" idx="1"/>
          </p:nvPr>
        </p:nvSpPr>
        <p:spPr>
          <a:xfrm>
            <a:off x="656635" y="475200"/>
            <a:ext cx="12093004" cy="216000"/>
          </a:xfrm>
          <a:prstGeom prst="rect">
            <a:avLst/>
          </a:prstGeom>
        </p:spPr>
        <p:txBody>
          <a:bodyPr vert="horz" wrap="none" lIns="36000" tIns="0" rIns="0" bIns="0" rtlCol="0">
            <a:noAutofit/>
          </a:bodyPr>
          <a:lstStyle/>
          <a:p>
            <a:pPr lvl="0"/>
            <a:r>
              <a:rPr lang="de-DE" dirty="0"/>
              <a:t>SUBHEADLINE, SOURCE SANS PRO, 20PT., EINZEILIG</a:t>
            </a:r>
            <a:endParaRPr lang="en-US" dirty="0"/>
          </a:p>
        </p:txBody>
      </p:sp>
      <p:sp>
        <p:nvSpPr>
          <p:cNvPr id="6" name="Slide Number Placeholder 5"/>
          <p:cNvSpPr>
            <a:spLocks noGrp="1"/>
          </p:cNvSpPr>
          <p:nvPr>
            <p:ph type="sldNum" sz="quarter" idx="4"/>
          </p:nvPr>
        </p:nvSpPr>
        <p:spPr>
          <a:xfrm>
            <a:off x="12297112" y="6893413"/>
            <a:ext cx="452526" cy="180000"/>
          </a:xfrm>
          <a:prstGeom prst="rect">
            <a:avLst/>
          </a:prstGeom>
        </p:spPr>
        <p:txBody>
          <a:bodyPr vert="horz" wrap="none" lIns="0" tIns="0" rIns="0" bIns="0" rtlCol="0" anchor="t" anchorCtr="0"/>
          <a:lstStyle>
            <a:lvl1pPr algn="r">
              <a:defRPr sz="750">
                <a:solidFill>
                  <a:schemeClr val="tx1"/>
                </a:solidFill>
                <a:latin typeface="Arial" panose="020B0604020202020204" pitchFamily="34" charset="0"/>
                <a:cs typeface="Arial" panose="020B0604020202020204" pitchFamily="34" charset="0"/>
              </a:defRPr>
            </a:lvl1pPr>
          </a:lstStyle>
          <a:p>
            <a:fld id="{404C72D9-F22C-476E-BE22-E9114CCC8A80}" type="slidenum">
              <a:rPr lang="de-DE" smtClean="0"/>
              <a:pPr/>
              <a:t>‹Nr.›</a:t>
            </a:fld>
            <a:endParaRPr lang="de-DE" dirty="0"/>
          </a:p>
        </p:txBody>
      </p:sp>
      <p:pic>
        <p:nvPicPr>
          <p:cNvPr id="9" name="Grafik 8"/>
          <p:cNvPicPr>
            <a:picLocks noChangeAspect="1"/>
          </p:cNvPicPr>
          <p:nvPr userDrawn="1"/>
        </p:nvPicPr>
        <p:blipFill>
          <a:blip r:embed="rId52" cstate="print">
            <a:extLst>
              <a:ext uri="{28A0092B-C50C-407E-A947-70E740481C1C}">
                <a14:useLocalDpi xmlns:a14="http://schemas.microsoft.com/office/drawing/2010/main" val="0"/>
              </a:ext>
            </a:extLst>
          </a:blip>
          <a:stretch>
            <a:fillRect/>
          </a:stretch>
        </p:blipFill>
        <p:spPr>
          <a:xfrm>
            <a:off x="726282" y="6410526"/>
            <a:ext cx="2522005" cy="572887"/>
          </a:xfrm>
          <a:prstGeom prst="rect">
            <a:avLst/>
          </a:prstGeom>
        </p:spPr>
      </p:pic>
    </p:spTree>
    <p:extLst>
      <p:ext uri="{BB962C8B-B14F-4D97-AF65-F5344CB8AC3E}">
        <p14:creationId xmlns:p14="http://schemas.microsoft.com/office/powerpoint/2010/main" val="4031861547"/>
      </p:ext>
    </p:extLst>
  </p:cSld>
  <p:clrMap bg1="lt1" tx1="dk1" bg2="lt2" tx2="dk2" accent1="accent1" accent2="accent2" accent3="accent3" accent4="accent4" accent5="accent5" accent6="accent6" hlink="hlink" folHlink="folHlink"/>
  <p:sldLayoutIdLst>
    <p:sldLayoutId id="2147483696" r:id="rId1"/>
    <p:sldLayoutId id="2147483783" r:id="rId2"/>
    <p:sldLayoutId id="2147483784" r:id="rId3"/>
    <p:sldLayoutId id="2147483768" r:id="rId4"/>
    <p:sldLayoutId id="2147483686" r:id="rId5"/>
    <p:sldLayoutId id="2147483691" r:id="rId6"/>
    <p:sldLayoutId id="2147483684" r:id="rId7"/>
    <p:sldLayoutId id="2147483685" r:id="rId8"/>
    <p:sldLayoutId id="2147483705" r:id="rId9"/>
    <p:sldLayoutId id="2147483778" r:id="rId10"/>
    <p:sldLayoutId id="2147483780" r:id="rId11"/>
    <p:sldLayoutId id="2147483779" r:id="rId12"/>
    <p:sldLayoutId id="2147483701" r:id="rId13"/>
    <p:sldLayoutId id="2147483718" r:id="rId14"/>
    <p:sldLayoutId id="2147483710" r:id="rId15"/>
    <p:sldLayoutId id="2147483709" r:id="rId16"/>
    <p:sldLayoutId id="2147483761" r:id="rId17"/>
    <p:sldLayoutId id="2147483723" r:id="rId18"/>
    <p:sldLayoutId id="2147483712" r:id="rId19"/>
    <p:sldLayoutId id="2147483753" r:id="rId20"/>
    <p:sldLayoutId id="2147483786" r:id="rId21"/>
    <p:sldLayoutId id="2147483788" r:id="rId22"/>
    <p:sldLayoutId id="2147483785" r:id="rId23"/>
    <p:sldLayoutId id="2147483787" r:id="rId24"/>
    <p:sldLayoutId id="2147483751" r:id="rId25"/>
    <p:sldLayoutId id="2147483754" r:id="rId26"/>
    <p:sldLayoutId id="2147483713" r:id="rId27"/>
    <p:sldLayoutId id="2147483726" r:id="rId28"/>
    <p:sldLayoutId id="2147483714" r:id="rId29"/>
    <p:sldLayoutId id="2147483688" r:id="rId30"/>
    <p:sldLayoutId id="2147483734" r:id="rId31"/>
    <p:sldLayoutId id="2147483735" r:id="rId32"/>
    <p:sldLayoutId id="2147483758" r:id="rId33"/>
    <p:sldLayoutId id="2147483759" r:id="rId34"/>
    <p:sldLayoutId id="2147483750" r:id="rId35"/>
    <p:sldLayoutId id="2147483830" r:id="rId36"/>
    <p:sldLayoutId id="2147483878" r:id="rId37"/>
    <p:sldLayoutId id="2147483880" r:id="rId38"/>
    <p:sldLayoutId id="2147483879" r:id="rId39"/>
    <p:sldLayoutId id="2147483868" r:id="rId40"/>
    <p:sldLayoutId id="2147483870" r:id="rId41"/>
    <p:sldLayoutId id="2147483871" r:id="rId42"/>
    <p:sldLayoutId id="2147483872" r:id="rId43"/>
    <p:sldLayoutId id="2147483873" r:id="rId44"/>
    <p:sldLayoutId id="2147483874" r:id="rId45"/>
    <p:sldLayoutId id="2147483875" r:id="rId46"/>
    <p:sldLayoutId id="2147483881" r:id="rId47"/>
    <p:sldLayoutId id="2147483876" r:id="rId48"/>
    <p:sldLayoutId id="2147483877" r:id="rId49"/>
    <p:sldLayoutId id="2147483882" r:id="rId50"/>
  </p:sldLayoutIdLst>
  <p:hf hdr="0" ftr="0" dt="0"/>
  <p:txStyles>
    <p:titleStyle>
      <a:lvl1pPr algn="l" defTabSz="1007829" rtl="0" eaLnBrk="1" latinLnBrk="0" hangingPunct="1">
        <a:lnSpc>
          <a:spcPct val="90000"/>
        </a:lnSpc>
        <a:spcBef>
          <a:spcPct val="0"/>
        </a:spcBef>
        <a:buNone/>
        <a:defRPr sz="3600" b="1" kern="1200" baseline="0">
          <a:solidFill>
            <a:schemeClr val="tx1"/>
          </a:solidFill>
          <a:latin typeface="+mn-lt"/>
          <a:ea typeface="Source Sans Pro" panose="020B0503030403020204" pitchFamily="34" charset="0"/>
          <a:cs typeface="Arial" panose="020B0604020202020204" pitchFamily="34" charset="0"/>
        </a:defRPr>
      </a:lvl1pPr>
    </p:titleStyle>
    <p:bodyStyle>
      <a:lvl1pPr marL="0" indent="0" algn="l" defTabSz="1007829" rtl="0" eaLnBrk="1" latinLnBrk="0" hangingPunct="1">
        <a:lnSpc>
          <a:spcPct val="90000"/>
        </a:lnSpc>
        <a:spcBef>
          <a:spcPts val="1102"/>
        </a:spcBef>
        <a:buFont typeface="Arial" panose="020B0604020202020204" pitchFamily="34" charset="0"/>
        <a:buNone/>
        <a:defRPr sz="2000" b="0" kern="1200" baseline="0">
          <a:solidFill>
            <a:schemeClr val="tx1"/>
          </a:solidFill>
          <a:latin typeface="+mn-lt"/>
          <a:ea typeface="+mn-ea"/>
          <a:cs typeface="Arial" panose="020B0604020202020204" pitchFamily="34" charset="0"/>
        </a:defRPr>
      </a:lvl1pPr>
      <a:lvl2pPr marL="503914" indent="0" algn="l" defTabSz="1007829" rtl="0" eaLnBrk="1" latinLnBrk="0" hangingPunct="1">
        <a:lnSpc>
          <a:spcPct val="90000"/>
        </a:lnSpc>
        <a:spcBef>
          <a:spcPts val="551"/>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1007829" indent="0" algn="l" defTabSz="1007829" rtl="0" eaLnBrk="1" latinLnBrk="0" hangingPunct="1">
        <a:lnSpc>
          <a:spcPct val="90000"/>
        </a:lnSpc>
        <a:spcBef>
          <a:spcPts val="551"/>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511744" indent="0" algn="l" defTabSz="1007829" rtl="0" eaLnBrk="1" latinLnBrk="0" hangingPunct="1">
        <a:lnSpc>
          <a:spcPct val="90000"/>
        </a:lnSpc>
        <a:spcBef>
          <a:spcPts val="551"/>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4pPr>
      <a:lvl5pPr marL="2015658" indent="0" algn="l" defTabSz="1007829" rtl="0" eaLnBrk="1" latinLnBrk="0" hangingPunct="1">
        <a:lnSpc>
          <a:spcPct val="90000"/>
        </a:lnSpc>
        <a:spcBef>
          <a:spcPts val="551"/>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5pPr>
      <a:lvl6pPr marL="2771531"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445"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359"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274"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829" rtl="0" eaLnBrk="1" latinLnBrk="0" hangingPunct="1">
        <a:defRPr sz="1984" kern="1200">
          <a:solidFill>
            <a:schemeClr val="tx1"/>
          </a:solidFill>
          <a:latin typeface="+mn-lt"/>
          <a:ea typeface="+mn-ea"/>
          <a:cs typeface="+mn-cs"/>
        </a:defRPr>
      </a:lvl1pPr>
      <a:lvl2pPr marL="503916" algn="l" defTabSz="1007829" rtl="0" eaLnBrk="1" latinLnBrk="0" hangingPunct="1">
        <a:defRPr sz="1984" kern="1200">
          <a:solidFill>
            <a:schemeClr val="tx1"/>
          </a:solidFill>
          <a:latin typeface="+mn-lt"/>
          <a:ea typeface="+mn-ea"/>
          <a:cs typeface="+mn-cs"/>
        </a:defRPr>
      </a:lvl2pPr>
      <a:lvl3pPr marL="1007829" algn="l" defTabSz="1007829" rtl="0" eaLnBrk="1" latinLnBrk="0" hangingPunct="1">
        <a:defRPr sz="1984" kern="1200">
          <a:solidFill>
            <a:schemeClr val="tx1"/>
          </a:solidFill>
          <a:latin typeface="+mn-lt"/>
          <a:ea typeface="+mn-ea"/>
          <a:cs typeface="+mn-cs"/>
        </a:defRPr>
      </a:lvl3pPr>
      <a:lvl4pPr marL="1511744" algn="l" defTabSz="1007829" rtl="0" eaLnBrk="1" latinLnBrk="0" hangingPunct="1">
        <a:defRPr sz="1984" kern="1200">
          <a:solidFill>
            <a:schemeClr val="tx1"/>
          </a:solidFill>
          <a:latin typeface="+mn-lt"/>
          <a:ea typeface="+mn-ea"/>
          <a:cs typeface="+mn-cs"/>
        </a:defRPr>
      </a:lvl4pPr>
      <a:lvl5pPr marL="2015658" algn="l" defTabSz="1007829" rtl="0" eaLnBrk="1" latinLnBrk="0" hangingPunct="1">
        <a:defRPr sz="1984" kern="1200">
          <a:solidFill>
            <a:schemeClr val="tx1"/>
          </a:solidFill>
          <a:latin typeface="+mn-lt"/>
          <a:ea typeface="+mn-ea"/>
          <a:cs typeface="+mn-cs"/>
        </a:defRPr>
      </a:lvl5pPr>
      <a:lvl6pPr marL="2519574" algn="l" defTabSz="1007829" rtl="0" eaLnBrk="1" latinLnBrk="0" hangingPunct="1">
        <a:defRPr sz="1984" kern="1200">
          <a:solidFill>
            <a:schemeClr val="tx1"/>
          </a:solidFill>
          <a:latin typeface="+mn-lt"/>
          <a:ea typeface="+mn-ea"/>
          <a:cs typeface="+mn-cs"/>
        </a:defRPr>
      </a:lvl6pPr>
      <a:lvl7pPr marL="3023487" algn="l" defTabSz="1007829" rtl="0" eaLnBrk="1" latinLnBrk="0" hangingPunct="1">
        <a:defRPr sz="1984" kern="1200">
          <a:solidFill>
            <a:schemeClr val="tx1"/>
          </a:solidFill>
          <a:latin typeface="+mn-lt"/>
          <a:ea typeface="+mn-ea"/>
          <a:cs typeface="+mn-cs"/>
        </a:defRPr>
      </a:lvl7pPr>
      <a:lvl8pPr marL="3527403" algn="l" defTabSz="1007829" rtl="0" eaLnBrk="1" latinLnBrk="0" hangingPunct="1">
        <a:defRPr sz="1984" kern="1200">
          <a:solidFill>
            <a:schemeClr val="tx1"/>
          </a:solidFill>
          <a:latin typeface="+mn-lt"/>
          <a:ea typeface="+mn-ea"/>
          <a:cs typeface="+mn-cs"/>
        </a:defRPr>
      </a:lvl8pPr>
      <a:lvl9pPr marL="4031316" algn="l" defTabSz="1007829"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41" userDrawn="1">
          <p15:clr>
            <a:srgbClr val="F26B43"/>
          </p15:clr>
        </p15:guide>
        <p15:guide id="4" pos="8025" userDrawn="1">
          <p15:clr>
            <a:srgbClr val="F26B43"/>
          </p15:clr>
        </p15:guide>
        <p15:guide id="7" orient="horz" pos="431" userDrawn="1">
          <p15:clr>
            <a:srgbClr val="F26B43"/>
          </p15:clr>
        </p15:guide>
        <p15:guide id="8" orient="horz" pos="756" userDrawn="1">
          <p15:clr>
            <a:srgbClr val="F26B43"/>
          </p15:clr>
        </p15:guide>
        <p15:guide id="11" orient="horz" pos="952" userDrawn="1">
          <p15:clr>
            <a:srgbClr val="F26B43"/>
          </p15:clr>
        </p15:guide>
        <p15:guide id="12" orient="horz" pos="439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4.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4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2.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37.png"/><Relationship Id="rId3" Type="http://schemas.openxmlformats.org/officeDocument/2006/relationships/image" Target="../media/image14.jpeg"/><Relationship Id="rId7" Type="http://schemas.openxmlformats.org/officeDocument/2006/relationships/image" Target="../media/image35.png"/><Relationship Id="rId12" Type="http://schemas.openxmlformats.org/officeDocument/2006/relationships/image" Target="../media/image30.svg"/><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image" Target="../media/image34.svg"/><Relationship Id="rId11" Type="http://schemas.openxmlformats.org/officeDocument/2006/relationships/image" Target="../media/image29.png"/><Relationship Id="rId5" Type="http://schemas.openxmlformats.org/officeDocument/2006/relationships/image" Target="../media/image33.png"/><Relationship Id="rId15" Type="http://schemas.openxmlformats.org/officeDocument/2006/relationships/chart" Target="../charts/chart2.xml"/><Relationship Id="rId10" Type="http://schemas.openxmlformats.org/officeDocument/2006/relationships/image" Target="../media/image32.svg"/><Relationship Id="rId4" Type="http://schemas.openxmlformats.org/officeDocument/2006/relationships/chart" Target="../charts/chart1.xml"/><Relationship Id="rId9" Type="http://schemas.openxmlformats.org/officeDocument/2006/relationships/image" Target="../media/image31.png"/><Relationship Id="rId14" Type="http://schemas.openxmlformats.org/officeDocument/2006/relationships/image" Target="../media/image38.sv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42.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image" Target="../media/image4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2.xml"/><Relationship Id="rId5" Type="http://schemas.openxmlformats.org/officeDocument/2006/relationships/image" Target="../media/image44.jpg"/><Relationship Id="rId4" Type="http://schemas.openxmlformats.org/officeDocument/2006/relationships/image" Target="../media/image43.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4.jpeg"/><Relationship Id="rId7" Type="http://schemas.openxmlformats.org/officeDocument/2006/relationships/diagramQuickStyle" Target="../diagrams/quickStyle3.xml"/><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6.png"/><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jp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50.xml"/><Relationship Id="rId6" Type="http://schemas.openxmlformats.org/officeDocument/2006/relationships/image" Target="../media/image59.png"/><Relationship Id="rId5" Type="http://schemas.openxmlformats.org/officeDocument/2006/relationships/image" Target="../media/image14.jpeg"/><Relationship Id="rId4" Type="http://schemas.openxmlformats.org/officeDocument/2006/relationships/image" Target="../media/image58.jp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4.jpeg"/><Relationship Id="rId7" Type="http://schemas.openxmlformats.org/officeDocument/2006/relationships/diagramQuickStyle" Target="../diagrams/quickStyle4.xml"/><Relationship Id="rId2" Type="http://schemas.openxmlformats.org/officeDocument/2006/relationships/notesSlide" Target="../notesSlides/notesSlide13.xml"/><Relationship Id="rId1" Type="http://schemas.openxmlformats.org/officeDocument/2006/relationships/slideLayout" Target="../slideLayouts/slideLayout4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2.jpg"/><Relationship Id="rId9" Type="http://schemas.microsoft.com/office/2007/relationships/diagramDrawing" Target="../diagrams/drawing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media/image79.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2.xml"/><Relationship Id="rId4" Type="http://schemas.openxmlformats.org/officeDocument/2006/relationships/image" Target="../media/image80.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2.xml"/><Relationship Id="rId4" Type="http://schemas.openxmlformats.org/officeDocument/2006/relationships/image" Target="../media/image81.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2.xml"/><Relationship Id="rId4" Type="http://schemas.openxmlformats.org/officeDocument/2006/relationships/image" Target="../media/image82.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2.xml"/><Relationship Id="rId4" Type="http://schemas.openxmlformats.org/officeDocument/2006/relationships/image" Target="../media/image83.jp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42.xml"/><Relationship Id="rId4" Type="http://schemas.openxmlformats.org/officeDocument/2006/relationships/image" Target="../media/image84.jp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42.xml"/><Relationship Id="rId4" Type="http://schemas.openxmlformats.org/officeDocument/2006/relationships/image" Target="../media/image85.jpg"/></Relationships>
</file>

<file path=ppt/slides/_rels/slide21.xml.rels><?xml version="1.0" encoding="UTF-8" standalone="yes"?>
<Relationships xmlns="http://schemas.openxmlformats.org/package/2006/relationships"><Relationship Id="rId8" Type="http://schemas.openxmlformats.org/officeDocument/2006/relationships/hyperlink" Target="https://www.lbbw.de/perspektiven/themenspecials/energiewende/dekarbonisierung/waermewende_afmr2g1jvs_d.html" TargetMode="External"/><Relationship Id="rId3" Type="http://schemas.openxmlformats.org/officeDocument/2006/relationships/image" Target="../media/image14.jpeg"/><Relationship Id="rId7"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4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2.xml.rels><?xml version="1.0" encoding="UTF-8" standalone="yes"?>
<Relationships xmlns="http://schemas.openxmlformats.org/package/2006/relationships"><Relationship Id="rId3" Type="http://schemas.openxmlformats.org/officeDocument/2006/relationships/hyperlink" Target="mailto:plesiak@ahk.pl" TargetMode="External"/><Relationship Id="rId2" Type="http://schemas.openxmlformats.org/officeDocument/2006/relationships/notesSlide" Target="../notesSlides/notesSlide22.xml"/><Relationship Id="rId1" Type="http://schemas.openxmlformats.org/officeDocument/2006/relationships/slideLayout" Target="../slideLayouts/slideLayout36.xml"/><Relationship Id="rId5" Type="http://schemas.openxmlformats.org/officeDocument/2006/relationships/image" Target="../media/image14.jpeg"/><Relationship Id="rId4" Type="http://schemas.openxmlformats.org/officeDocument/2006/relationships/image" Target="../media/image90.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az 4" descr="Obraz zawierający tekst, budynek, niebo, zewnętrzne&#10;&#10;Opis wygenerowany automatycznie">
            <a:extLst>
              <a:ext uri="{FF2B5EF4-FFF2-40B4-BE49-F238E27FC236}">
                <a16:creationId xmlns:a16="http://schemas.microsoft.com/office/drawing/2014/main" id="{911DE725-6749-4D10-9A3D-AC8FE7277131}"/>
              </a:ext>
            </a:extLst>
          </p:cNvPr>
          <p:cNvPicPr>
            <a:picLocks noChangeAspect="1"/>
          </p:cNvPicPr>
          <p:nvPr/>
        </p:nvPicPr>
        <p:blipFill rotWithShape="1">
          <a:blip r:embed="rId3">
            <a:extLst>
              <a:ext uri="{28A0092B-C50C-407E-A947-70E740481C1C}">
                <a14:useLocalDpi xmlns:a14="http://schemas.microsoft.com/office/drawing/2010/main" val="0"/>
              </a:ext>
            </a:extLst>
          </a:blip>
          <a:srcRect b="16116"/>
          <a:stretch/>
        </p:blipFill>
        <p:spPr>
          <a:xfrm>
            <a:off x="5505" y="1"/>
            <a:ext cx="13428764" cy="6341386"/>
          </a:xfrm>
          <a:prstGeom prst="rect">
            <a:avLst/>
          </a:prstGeom>
        </p:spPr>
      </p:pic>
      <p:sp>
        <p:nvSpPr>
          <p:cNvPr id="15" name="Rechteck 14">
            <a:extLst>
              <a:ext uri="{FF2B5EF4-FFF2-40B4-BE49-F238E27FC236}">
                <a16:creationId xmlns:a16="http://schemas.microsoft.com/office/drawing/2014/main" id="{1FBFED58-4B6B-E743-94D4-B19119EA428E}"/>
              </a:ext>
            </a:extLst>
          </p:cNvPr>
          <p:cNvSpPr/>
          <p:nvPr/>
        </p:nvSpPr>
        <p:spPr>
          <a:xfrm>
            <a:off x="7504429" y="4427543"/>
            <a:ext cx="5935345" cy="1404937"/>
          </a:xfrm>
          <a:prstGeom prst="rect">
            <a:avLst/>
          </a:prstGeom>
          <a:solidFill>
            <a:srgbClr val="00388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263" dirty="0"/>
          </a:p>
        </p:txBody>
      </p:sp>
      <p:sp>
        <p:nvSpPr>
          <p:cNvPr id="3" name="Foliennummernplatzhalter 2"/>
          <p:cNvSpPr>
            <a:spLocks noGrp="1"/>
          </p:cNvSpPr>
          <p:nvPr>
            <p:ph type="sldNum" sz="quarter" idx="12"/>
          </p:nvPr>
        </p:nvSpPr>
        <p:spPr/>
        <p:txBody>
          <a:bodyPr/>
          <a:lstStyle/>
          <a:p>
            <a:fld id="{404C72D9-F22C-476E-BE22-E9114CCC8A80}" type="slidenum">
              <a:rPr lang="de-DE" smtClean="0"/>
              <a:t>1</a:t>
            </a:fld>
            <a:endParaRPr lang="de-DE" dirty="0"/>
          </a:p>
        </p:txBody>
      </p:sp>
      <p:sp>
        <p:nvSpPr>
          <p:cNvPr id="2" name="Titel 1"/>
          <p:cNvSpPr>
            <a:spLocks noGrp="1"/>
          </p:cNvSpPr>
          <p:nvPr>
            <p:ph type="title"/>
          </p:nvPr>
        </p:nvSpPr>
        <p:spPr>
          <a:xfrm>
            <a:off x="7756293" y="4497140"/>
            <a:ext cx="5851316" cy="936431"/>
          </a:xfrm>
        </p:spPr>
        <p:txBody>
          <a:bodyPr wrap="square"/>
          <a:lstStyle/>
          <a:p>
            <a:r>
              <a:rPr lang="de-DE" sz="3100" dirty="0"/>
              <a:t>German Energy Transition Policy and </a:t>
            </a:r>
            <a:r>
              <a:rPr lang="de-DE" sz="3100" dirty="0" err="1"/>
              <a:t>potentials</a:t>
            </a:r>
            <a:r>
              <a:rPr lang="de-DE" sz="3100" dirty="0"/>
              <a:t> </a:t>
            </a:r>
            <a:r>
              <a:rPr lang="de-DE" sz="3100" dirty="0" err="1"/>
              <a:t>for</a:t>
            </a:r>
            <a:r>
              <a:rPr lang="de-DE" sz="3100" dirty="0"/>
              <a:t> </a:t>
            </a:r>
            <a:br>
              <a:rPr lang="de-DE" sz="3100" dirty="0"/>
            </a:br>
            <a:r>
              <a:rPr lang="de-DE" sz="3100" dirty="0" err="1"/>
              <a:t>Polish</a:t>
            </a:r>
            <a:r>
              <a:rPr lang="de-DE" sz="3100" dirty="0"/>
              <a:t> Business</a:t>
            </a:r>
          </a:p>
        </p:txBody>
      </p:sp>
      <p:sp>
        <p:nvSpPr>
          <p:cNvPr id="21" name="Rechteck 13">
            <a:extLst>
              <a:ext uri="{FF2B5EF4-FFF2-40B4-BE49-F238E27FC236}">
                <a16:creationId xmlns:a16="http://schemas.microsoft.com/office/drawing/2014/main" id="{E7405897-54A0-4081-9275-8D2575A17FFD}"/>
              </a:ext>
            </a:extLst>
          </p:cNvPr>
          <p:cNvSpPr/>
          <p:nvPr/>
        </p:nvSpPr>
        <p:spPr>
          <a:xfrm>
            <a:off x="7504429" y="5832479"/>
            <a:ext cx="5944394" cy="508907"/>
          </a:xfrm>
          <a:prstGeom prst="rect">
            <a:avLst/>
          </a:prstGeom>
          <a:solidFill>
            <a:srgbClr val="28A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263" dirty="0">
              <a:solidFill>
                <a:srgbClr val="28AD84"/>
              </a:solidFill>
            </a:endParaRPr>
          </a:p>
        </p:txBody>
      </p:sp>
      <p:sp>
        <p:nvSpPr>
          <p:cNvPr id="6" name="Textplatzhalter 5"/>
          <p:cNvSpPr>
            <a:spLocks noGrp="1"/>
          </p:cNvSpPr>
          <p:nvPr>
            <p:ph type="body" sz="quarter" idx="15"/>
          </p:nvPr>
        </p:nvSpPr>
        <p:spPr>
          <a:xfrm>
            <a:off x="7756293" y="5862583"/>
            <a:ext cx="5007730" cy="420687"/>
          </a:xfrm>
        </p:spPr>
        <p:txBody>
          <a:bodyPr/>
          <a:lstStyle/>
          <a:p>
            <a:r>
              <a:rPr lang="de-DE" dirty="0"/>
              <a:t>Lars Gutheil</a:t>
            </a:r>
            <a:r>
              <a:rPr lang="de-DE" b="0" dirty="0"/>
              <a:t>, AHK Polen, Nov. 18th 2024</a:t>
            </a:r>
          </a:p>
        </p:txBody>
      </p:sp>
      <p:pic>
        <p:nvPicPr>
          <p:cNvPr id="13" name="Obraz 12">
            <a:extLst>
              <a:ext uri="{FF2B5EF4-FFF2-40B4-BE49-F238E27FC236}">
                <a16:creationId xmlns:a16="http://schemas.microsoft.com/office/drawing/2014/main" id="{F63DBE51-D888-421F-A6E1-518E26CF9A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3926" y="6623300"/>
            <a:ext cx="5111246" cy="608400"/>
          </a:xfrm>
          <a:prstGeom prst="rect">
            <a:avLst/>
          </a:prstGeom>
        </p:spPr>
      </p:pic>
      <p:pic>
        <p:nvPicPr>
          <p:cNvPr id="14" name="Obraz 13" descr="Obraz zawierający rysunek&#10;&#10;Opis wygenerowany automatycznie">
            <a:extLst>
              <a:ext uri="{FF2B5EF4-FFF2-40B4-BE49-F238E27FC236}">
                <a16:creationId xmlns:a16="http://schemas.microsoft.com/office/drawing/2014/main" id="{CF95741C-C582-4706-AB96-83E7D43C54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8000" y="6480000"/>
            <a:ext cx="2376264" cy="902505"/>
          </a:xfrm>
          <a:prstGeom prst="rect">
            <a:avLst/>
          </a:prstGeom>
        </p:spPr>
      </p:pic>
      <p:pic>
        <p:nvPicPr>
          <p:cNvPr id="4" name="Obraz 45">
            <a:extLst>
              <a:ext uri="{FF2B5EF4-FFF2-40B4-BE49-F238E27FC236}">
                <a16:creationId xmlns:a16="http://schemas.microsoft.com/office/drawing/2014/main" id="{320E7189-0664-345D-59C4-0311B44DE7E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076"/>
          <a:stretch/>
        </p:blipFill>
        <p:spPr>
          <a:xfrm>
            <a:off x="177565" y="6472495"/>
            <a:ext cx="3145926" cy="910010"/>
          </a:xfrm>
          <a:prstGeom prst="rect">
            <a:avLst/>
          </a:prstGeom>
        </p:spPr>
      </p:pic>
    </p:spTree>
    <p:extLst>
      <p:ext uri="{BB962C8B-B14F-4D97-AF65-F5344CB8AC3E}">
        <p14:creationId xmlns:p14="http://schemas.microsoft.com/office/powerpoint/2010/main" val="3875843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1C4F7-4CB1-BD4E-E1CB-2EA206ED077D}"/>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DD078F8-25DA-5A9B-B706-ABB8BE2A7F91}"/>
              </a:ext>
            </a:extLst>
          </p:cNvPr>
          <p:cNvSpPr>
            <a:spLocks noGrp="1"/>
          </p:cNvSpPr>
          <p:nvPr>
            <p:ph type="sldNum" sz="quarter" idx="12"/>
          </p:nvPr>
        </p:nvSpPr>
        <p:spPr/>
        <p:txBody>
          <a:bodyPr/>
          <a:lstStyle/>
          <a:p>
            <a:fld id="{404C72D9-F22C-476E-BE22-E9114CCC8A80}" type="slidenum">
              <a:rPr lang="de-DE" smtClean="0"/>
              <a:t>2</a:t>
            </a:fld>
            <a:endParaRPr lang="de-DE" dirty="0"/>
          </a:p>
        </p:txBody>
      </p:sp>
      <p:sp>
        <p:nvSpPr>
          <p:cNvPr id="3" name="Titel 2">
            <a:extLst>
              <a:ext uri="{FF2B5EF4-FFF2-40B4-BE49-F238E27FC236}">
                <a16:creationId xmlns:a16="http://schemas.microsoft.com/office/drawing/2014/main" id="{EEABE020-EEF2-8A82-9B22-FBAD82A265F6}"/>
              </a:ext>
            </a:extLst>
          </p:cNvPr>
          <p:cNvSpPr>
            <a:spLocks noGrp="1"/>
          </p:cNvSpPr>
          <p:nvPr>
            <p:ph type="title"/>
          </p:nvPr>
        </p:nvSpPr>
        <p:spPr>
          <a:xfrm>
            <a:off x="555633" y="835671"/>
            <a:ext cx="9589869" cy="472802"/>
          </a:xfrm>
        </p:spPr>
        <p:txBody>
          <a:bodyPr/>
          <a:lstStyle/>
          <a:p>
            <a:r>
              <a:rPr lang="en-US" dirty="0"/>
              <a:t>E</a:t>
            </a:r>
            <a:r>
              <a:rPr lang="en-US" sz="3600" b="1" dirty="0"/>
              <a:t>nergy transition in a wider perspective</a:t>
            </a:r>
            <a:endParaRPr lang="en-US" dirty="0"/>
          </a:p>
        </p:txBody>
      </p:sp>
      <p:sp>
        <p:nvSpPr>
          <p:cNvPr id="4" name="Textplatzhalter 3">
            <a:extLst>
              <a:ext uri="{FF2B5EF4-FFF2-40B4-BE49-F238E27FC236}">
                <a16:creationId xmlns:a16="http://schemas.microsoft.com/office/drawing/2014/main" id="{D53EE985-8366-E8FE-ACF4-7F7D4175FD03}"/>
              </a:ext>
            </a:extLst>
          </p:cNvPr>
          <p:cNvSpPr>
            <a:spLocks noGrp="1"/>
          </p:cNvSpPr>
          <p:nvPr>
            <p:ph type="body" sz="quarter" idx="22"/>
          </p:nvPr>
        </p:nvSpPr>
        <p:spPr>
          <a:xfrm>
            <a:off x="555633" y="488095"/>
            <a:ext cx="12092048" cy="291600"/>
          </a:xfrm>
        </p:spPr>
        <p:txBody>
          <a:bodyPr/>
          <a:lstStyle/>
          <a:p>
            <a:r>
              <a:rPr lang="de-DE" dirty="0"/>
              <a:t>RENEWABLES ON THE RISE</a:t>
            </a:r>
            <a:endParaRPr lang="pl-PL" dirty="0"/>
          </a:p>
        </p:txBody>
      </p:sp>
      <p:pic>
        <p:nvPicPr>
          <p:cNvPr id="5" name="Obraz 45">
            <a:extLst>
              <a:ext uri="{FF2B5EF4-FFF2-40B4-BE49-F238E27FC236}">
                <a16:creationId xmlns:a16="http://schemas.microsoft.com/office/drawing/2014/main" id="{9D3D2C67-692F-6A63-C30B-D7970F8B223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8" name="Freeform 109">
            <a:extLst>
              <a:ext uri="{FF2B5EF4-FFF2-40B4-BE49-F238E27FC236}">
                <a16:creationId xmlns:a16="http://schemas.microsoft.com/office/drawing/2014/main" id="{BBCDB797-1FAB-91CF-62E9-26FF377D40F1}"/>
              </a:ext>
            </a:extLst>
          </p:cNvPr>
          <p:cNvSpPr>
            <a:spLocks noChangeAspect="1"/>
          </p:cNvSpPr>
          <p:nvPr/>
        </p:nvSpPr>
        <p:spPr bwMode="auto">
          <a:xfrm>
            <a:off x="4535404" y="1826593"/>
            <a:ext cx="3803378" cy="5066820"/>
          </a:xfrm>
          <a:custGeom>
            <a:avLst/>
            <a:gdLst/>
            <a:ahLst/>
            <a:cxnLst>
              <a:cxn ang="0">
                <a:pos x="480" y="297"/>
              </a:cxn>
              <a:cxn ang="0">
                <a:pos x="483" y="257"/>
              </a:cxn>
              <a:cxn ang="0">
                <a:pos x="476" y="216"/>
              </a:cxn>
              <a:cxn ang="0">
                <a:pos x="458" y="173"/>
              </a:cxn>
              <a:cxn ang="0">
                <a:pos x="446" y="106"/>
              </a:cxn>
              <a:cxn ang="0">
                <a:pos x="445" y="78"/>
              </a:cxn>
              <a:cxn ang="0">
                <a:pos x="401" y="61"/>
              </a:cxn>
              <a:cxn ang="0">
                <a:pos x="426" y="54"/>
              </a:cxn>
              <a:cxn ang="0">
                <a:pos x="419" y="31"/>
              </a:cxn>
              <a:cxn ang="0">
                <a:pos x="405" y="38"/>
              </a:cxn>
              <a:cxn ang="0">
                <a:pos x="398" y="38"/>
              </a:cxn>
              <a:cxn ang="0">
                <a:pos x="390" y="49"/>
              </a:cxn>
              <a:cxn ang="0">
                <a:pos x="352" y="57"/>
              </a:cxn>
              <a:cxn ang="0">
                <a:pos x="321" y="60"/>
              </a:cxn>
              <a:cxn ang="0">
                <a:pos x="304" y="84"/>
              </a:cxn>
              <a:cxn ang="0">
                <a:pos x="286" y="66"/>
              </a:cxn>
              <a:cxn ang="0">
                <a:pos x="282" y="34"/>
              </a:cxn>
              <a:cxn ang="0">
                <a:pos x="256" y="48"/>
              </a:cxn>
              <a:cxn ang="0">
                <a:pos x="223" y="42"/>
              </a:cxn>
              <a:cxn ang="0">
                <a:pos x="222" y="10"/>
              </a:cxn>
              <a:cxn ang="0">
                <a:pos x="187" y="11"/>
              </a:cxn>
              <a:cxn ang="0">
                <a:pos x="157" y="1"/>
              </a:cxn>
              <a:cxn ang="0">
                <a:pos x="163" y="30"/>
              </a:cxn>
              <a:cxn ang="0">
                <a:pos x="173" y="41"/>
              </a:cxn>
              <a:cxn ang="0">
                <a:pos x="155" y="59"/>
              </a:cxn>
              <a:cxn ang="0">
                <a:pos x="158" y="74"/>
              </a:cxn>
              <a:cxn ang="0">
                <a:pos x="169" y="96"/>
              </a:cxn>
              <a:cxn ang="0">
                <a:pos x="169" y="101"/>
              </a:cxn>
              <a:cxn ang="0">
                <a:pos x="138" y="113"/>
              </a:cxn>
              <a:cxn ang="0">
                <a:pos x="123" y="134"/>
              </a:cxn>
              <a:cxn ang="0">
                <a:pos x="96" y="112"/>
              </a:cxn>
              <a:cxn ang="0">
                <a:pos x="66" y="146"/>
              </a:cxn>
              <a:cxn ang="0">
                <a:pos x="56" y="203"/>
              </a:cxn>
              <a:cxn ang="0">
                <a:pos x="59" y="228"/>
              </a:cxn>
              <a:cxn ang="0">
                <a:pos x="43" y="265"/>
              </a:cxn>
              <a:cxn ang="0">
                <a:pos x="0" y="283"/>
              </a:cxn>
              <a:cxn ang="0">
                <a:pos x="10" y="324"/>
              </a:cxn>
              <a:cxn ang="0">
                <a:pos x="4" y="351"/>
              </a:cxn>
              <a:cxn ang="0">
                <a:pos x="1" y="377"/>
              </a:cxn>
              <a:cxn ang="0">
                <a:pos x="13" y="414"/>
              </a:cxn>
              <a:cxn ang="0">
                <a:pos x="28" y="457"/>
              </a:cxn>
              <a:cxn ang="0">
                <a:pos x="79" y="505"/>
              </a:cxn>
              <a:cxn ang="0">
                <a:pos x="95" y="563"/>
              </a:cxn>
              <a:cxn ang="0">
                <a:pos x="110" y="637"/>
              </a:cxn>
              <a:cxn ang="0">
                <a:pos x="147" y="627"/>
              </a:cxn>
              <a:cxn ang="0">
                <a:pos x="189" y="640"/>
              </a:cxn>
              <a:cxn ang="0">
                <a:pos x="233" y="655"/>
              </a:cxn>
              <a:cxn ang="0">
                <a:pos x="289" y="643"/>
              </a:cxn>
              <a:cxn ang="0">
                <a:pos x="341" y="629"/>
              </a:cxn>
              <a:cxn ang="0">
                <a:pos x="375" y="634"/>
              </a:cxn>
              <a:cxn ang="0">
                <a:pos x="364" y="603"/>
              </a:cxn>
              <a:cxn ang="0">
                <a:pos x="398" y="571"/>
              </a:cxn>
              <a:cxn ang="0">
                <a:pos x="418" y="552"/>
              </a:cxn>
              <a:cxn ang="0">
                <a:pos x="398" y="517"/>
              </a:cxn>
              <a:cxn ang="0">
                <a:pos x="365" y="488"/>
              </a:cxn>
              <a:cxn ang="0">
                <a:pos x="354" y="445"/>
              </a:cxn>
              <a:cxn ang="0">
                <a:pos x="339" y="413"/>
              </a:cxn>
              <a:cxn ang="0">
                <a:pos x="361" y="401"/>
              </a:cxn>
              <a:cxn ang="0">
                <a:pos x="392" y="392"/>
              </a:cxn>
              <a:cxn ang="0">
                <a:pos x="412" y="380"/>
              </a:cxn>
              <a:cxn ang="0">
                <a:pos x="446" y="363"/>
              </a:cxn>
              <a:cxn ang="0">
                <a:pos x="472" y="359"/>
              </a:cxn>
              <a:cxn ang="0">
                <a:pos x="496" y="326"/>
              </a:cxn>
            </a:cxnLst>
            <a:rect l="0" t="0" r="r" b="b"/>
            <a:pathLst>
              <a:path w="496" h="661">
                <a:moveTo>
                  <a:pt x="496" y="323"/>
                </a:moveTo>
                <a:cubicBezTo>
                  <a:pt x="495" y="322"/>
                  <a:pt x="495" y="321"/>
                  <a:pt x="494" y="320"/>
                </a:cubicBezTo>
                <a:cubicBezTo>
                  <a:pt x="494" y="319"/>
                  <a:pt x="493" y="318"/>
                  <a:pt x="492" y="317"/>
                </a:cubicBezTo>
                <a:cubicBezTo>
                  <a:pt x="492" y="317"/>
                  <a:pt x="491" y="317"/>
                  <a:pt x="491" y="316"/>
                </a:cubicBezTo>
                <a:cubicBezTo>
                  <a:pt x="491" y="316"/>
                  <a:pt x="491" y="315"/>
                  <a:pt x="490" y="314"/>
                </a:cubicBezTo>
                <a:cubicBezTo>
                  <a:pt x="490" y="312"/>
                  <a:pt x="490" y="311"/>
                  <a:pt x="489" y="309"/>
                </a:cubicBezTo>
                <a:cubicBezTo>
                  <a:pt x="488" y="308"/>
                  <a:pt x="488" y="308"/>
                  <a:pt x="487" y="307"/>
                </a:cubicBezTo>
                <a:cubicBezTo>
                  <a:pt x="486" y="306"/>
                  <a:pt x="484" y="306"/>
                  <a:pt x="483" y="305"/>
                </a:cubicBezTo>
                <a:cubicBezTo>
                  <a:pt x="482" y="304"/>
                  <a:pt x="481" y="303"/>
                  <a:pt x="479" y="302"/>
                </a:cubicBezTo>
                <a:cubicBezTo>
                  <a:pt x="478" y="301"/>
                  <a:pt x="478" y="301"/>
                  <a:pt x="478" y="301"/>
                </a:cubicBezTo>
                <a:cubicBezTo>
                  <a:pt x="477" y="300"/>
                  <a:pt x="476" y="299"/>
                  <a:pt x="477" y="298"/>
                </a:cubicBezTo>
                <a:cubicBezTo>
                  <a:pt x="478" y="298"/>
                  <a:pt x="479" y="298"/>
                  <a:pt x="479" y="297"/>
                </a:cubicBezTo>
                <a:cubicBezTo>
                  <a:pt x="479" y="297"/>
                  <a:pt x="480" y="297"/>
                  <a:pt x="480" y="297"/>
                </a:cubicBezTo>
                <a:cubicBezTo>
                  <a:pt x="480" y="296"/>
                  <a:pt x="481" y="296"/>
                  <a:pt x="481" y="295"/>
                </a:cubicBezTo>
                <a:cubicBezTo>
                  <a:pt x="481" y="293"/>
                  <a:pt x="480" y="291"/>
                  <a:pt x="480" y="289"/>
                </a:cubicBezTo>
                <a:cubicBezTo>
                  <a:pt x="480" y="290"/>
                  <a:pt x="479" y="288"/>
                  <a:pt x="479" y="288"/>
                </a:cubicBezTo>
                <a:cubicBezTo>
                  <a:pt x="479" y="288"/>
                  <a:pt x="478" y="288"/>
                  <a:pt x="478" y="287"/>
                </a:cubicBezTo>
                <a:cubicBezTo>
                  <a:pt x="478" y="287"/>
                  <a:pt x="478" y="286"/>
                  <a:pt x="478" y="286"/>
                </a:cubicBezTo>
                <a:cubicBezTo>
                  <a:pt x="477" y="284"/>
                  <a:pt x="475" y="282"/>
                  <a:pt x="474" y="280"/>
                </a:cubicBezTo>
                <a:cubicBezTo>
                  <a:pt x="475" y="279"/>
                  <a:pt x="476" y="278"/>
                  <a:pt x="477" y="278"/>
                </a:cubicBezTo>
                <a:cubicBezTo>
                  <a:pt x="476" y="278"/>
                  <a:pt x="475" y="279"/>
                  <a:pt x="474" y="278"/>
                </a:cubicBezTo>
                <a:cubicBezTo>
                  <a:pt x="474" y="277"/>
                  <a:pt x="474" y="274"/>
                  <a:pt x="474" y="273"/>
                </a:cubicBezTo>
                <a:cubicBezTo>
                  <a:pt x="474" y="270"/>
                  <a:pt x="473" y="269"/>
                  <a:pt x="477" y="268"/>
                </a:cubicBezTo>
                <a:cubicBezTo>
                  <a:pt x="479" y="268"/>
                  <a:pt x="481" y="268"/>
                  <a:pt x="482" y="266"/>
                </a:cubicBezTo>
                <a:cubicBezTo>
                  <a:pt x="482" y="265"/>
                  <a:pt x="482" y="265"/>
                  <a:pt x="482" y="265"/>
                </a:cubicBezTo>
                <a:cubicBezTo>
                  <a:pt x="482" y="262"/>
                  <a:pt x="482" y="260"/>
                  <a:pt x="483" y="257"/>
                </a:cubicBezTo>
                <a:cubicBezTo>
                  <a:pt x="483" y="254"/>
                  <a:pt x="485" y="251"/>
                  <a:pt x="482" y="249"/>
                </a:cubicBezTo>
                <a:cubicBezTo>
                  <a:pt x="482" y="248"/>
                  <a:pt x="479" y="247"/>
                  <a:pt x="479" y="246"/>
                </a:cubicBezTo>
                <a:cubicBezTo>
                  <a:pt x="478" y="245"/>
                  <a:pt x="479" y="245"/>
                  <a:pt x="479" y="244"/>
                </a:cubicBezTo>
                <a:cubicBezTo>
                  <a:pt x="479" y="243"/>
                  <a:pt x="478" y="242"/>
                  <a:pt x="478" y="240"/>
                </a:cubicBezTo>
                <a:cubicBezTo>
                  <a:pt x="478" y="240"/>
                  <a:pt x="478" y="238"/>
                  <a:pt x="478" y="238"/>
                </a:cubicBezTo>
                <a:cubicBezTo>
                  <a:pt x="477" y="237"/>
                  <a:pt x="476" y="237"/>
                  <a:pt x="476" y="237"/>
                </a:cubicBezTo>
                <a:cubicBezTo>
                  <a:pt x="476" y="237"/>
                  <a:pt x="476" y="236"/>
                  <a:pt x="475" y="236"/>
                </a:cubicBezTo>
                <a:cubicBezTo>
                  <a:pt x="475" y="236"/>
                  <a:pt x="475" y="236"/>
                  <a:pt x="474" y="235"/>
                </a:cubicBezTo>
                <a:cubicBezTo>
                  <a:pt x="474" y="234"/>
                  <a:pt x="473" y="231"/>
                  <a:pt x="473" y="230"/>
                </a:cubicBezTo>
                <a:cubicBezTo>
                  <a:pt x="473" y="228"/>
                  <a:pt x="473" y="227"/>
                  <a:pt x="473" y="225"/>
                </a:cubicBezTo>
                <a:cubicBezTo>
                  <a:pt x="472" y="223"/>
                  <a:pt x="472" y="224"/>
                  <a:pt x="473" y="223"/>
                </a:cubicBezTo>
                <a:cubicBezTo>
                  <a:pt x="474" y="221"/>
                  <a:pt x="475" y="221"/>
                  <a:pt x="475" y="219"/>
                </a:cubicBezTo>
                <a:cubicBezTo>
                  <a:pt x="476" y="218"/>
                  <a:pt x="476" y="217"/>
                  <a:pt x="476" y="216"/>
                </a:cubicBezTo>
                <a:cubicBezTo>
                  <a:pt x="476" y="215"/>
                  <a:pt x="477" y="213"/>
                  <a:pt x="477" y="212"/>
                </a:cubicBezTo>
                <a:cubicBezTo>
                  <a:pt x="476" y="209"/>
                  <a:pt x="472" y="209"/>
                  <a:pt x="470" y="206"/>
                </a:cubicBezTo>
                <a:cubicBezTo>
                  <a:pt x="470" y="206"/>
                  <a:pt x="470" y="205"/>
                  <a:pt x="470" y="205"/>
                </a:cubicBezTo>
                <a:cubicBezTo>
                  <a:pt x="469" y="203"/>
                  <a:pt x="469" y="201"/>
                  <a:pt x="467" y="200"/>
                </a:cubicBezTo>
                <a:cubicBezTo>
                  <a:pt x="466" y="198"/>
                  <a:pt x="465" y="198"/>
                  <a:pt x="464" y="197"/>
                </a:cubicBezTo>
                <a:cubicBezTo>
                  <a:pt x="463" y="196"/>
                  <a:pt x="462" y="196"/>
                  <a:pt x="461" y="195"/>
                </a:cubicBezTo>
                <a:cubicBezTo>
                  <a:pt x="459" y="194"/>
                  <a:pt x="458" y="193"/>
                  <a:pt x="457" y="191"/>
                </a:cubicBezTo>
                <a:cubicBezTo>
                  <a:pt x="456" y="190"/>
                  <a:pt x="455" y="189"/>
                  <a:pt x="453" y="188"/>
                </a:cubicBezTo>
                <a:cubicBezTo>
                  <a:pt x="453" y="187"/>
                  <a:pt x="451" y="187"/>
                  <a:pt x="451" y="185"/>
                </a:cubicBezTo>
                <a:cubicBezTo>
                  <a:pt x="451" y="185"/>
                  <a:pt x="452" y="184"/>
                  <a:pt x="452" y="184"/>
                </a:cubicBezTo>
                <a:cubicBezTo>
                  <a:pt x="452" y="184"/>
                  <a:pt x="452" y="183"/>
                  <a:pt x="452" y="183"/>
                </a:cubicBezTo>
                <a:cubicBezTo>
                  <a:pt x="453" y="181"/>
                  <a:pt x="454" y="179"/>
                  <a:pt x="455" y="177"/>
                </a:cubicBezTo>
                <a:cubicBezTo>
                  <a:pt x="456" y="176"/>
                  <a:pt x="457" y="175"/>
                  <a:pt x="458" y="173"/>
                </a:cubicBezTo>
                <a:cubicBezTo>
                  <a:pt x="458" y="172"/>
                  <a:pt x="459" y="171"/>
                  <a:pt x="459" y="170"/>
                </a:cubicBezTo>
                <a:cubicBezTo>
                  <a:pt x="460" y="169"/>
                  <a:pt x="461" y="169"/>
                  <a:pt x="461" y="169"/>
                </a:cubicBezTo>
                <a:cubicBezTo>
                  <a:pt x="462" y="168"/>
                  <a:pt x="463" y="165"/>
                  <a:pt x="464" y="164"/>
                </a:cubicBezTo>
                <a:cubicBezTo>
                  <a:pt x="466" y="162"/>
                  <a:pt x="467" y="161"/>
                  <a:pt x="468" y="158"/>
                </a:cubicBezTo>
                <a:cubicBezTo>
                  <a:pt x="469" y="156"/>
                  <a:pt x="469" y="154"/>
                  <a:pt x="469" y="151"/>
                </a:cubicBezTo>
                <a:cubicBezTo>
                  <a:pt x="469" y="149"/>
                  <a:pt x="470" y="145"/>
                  <a:pt x="469" y="143"/>
                </a:cubicBezTo>
                <a:cubicBezTo>
                  <a:pt x="468" y="140"/>
                  <a:pt x="466" y="137"/>
                  <a:pt x="465" y="135"/>
                </a:cubicBezTo>
                <a:cubicBezTo>
                  <a:pt x="463" y="130"/>
                  <a:pt x="462" y="126"/>
                  <a:pt x="460" y="121"/>
                </a:cubicBezTo>
                <a:cubicBezTo>
                  <a:pt x="460" y="119"/>
                  <a:pt x="459" y="116"/>
                  <a:pt x="459" y="114"/>
                </a:cubicBezTo>
                <a:cubicBezTo>
                  <a:pt x="458" y="112"/>
                  <a:pt x="459" y="109"/>
                  <a:pt x="459" y="107"/>
                </a:cubicBezTo>
                <a:cubicBezTo>
                  <a:pt x="459" y="106"/>
                  <a:pt x="458" y="101"/>
                  <a:pt x="457" y="102"/>
                </a:cubicBezTo>
                <a:cubicBezTo>
                  <a:pt x="456" y="103"/>
                  <a:pt x="454" y="106"/>
                  <a:pt x="452" y="106"/>
                </a:cubicBezTo>
                <a:cubicBezTo>
                  <a:pt x="450" y="107"/>
                  <a:pt x="447" y="106"/>
                  <a:pt x="446" y="106"/>
                </a:cubicBezTo>
                <a:cubicBezTo>
                  <a:pt x="445" y="105"/>
                  <a:pt x="444" y="104"/>
                  <a:pt x="443" y="103"/>
                </a:cubicBezTo>
                <a:cubicBezTo>
                  <a:pt x="441" y="102"/>
                  <a:pt x="438" y="101"/>
                  <a:pt x="437" y="100"/>
                </a:cubicBezTo>
                <a:cubicBezTo>
                  <a:pt x="437" y="100"/>
                  <a:pt x="437" y="99"/>
                  <a:pt x="437" y="98"/>
                </a:cubicBezTo>
                <a:cubicBezTo>
                  <a:pt x="437" y="98"/>
                  <a:pt x="436" y="97"/>
                  <a:pt x="436" y="96"/>
                </a:cubicBezTo>
                <a:cubicBezTo>
                  <a:pt x="439" y="94"/>
                  <a:pt x="442" y="95"/>
                  <a:pt x="445" y="95"/>
                </a:cubicBezTo>
                <a:cubicBezTo>
                  <a:pt x="447" y="95"/>
                  <a:pt x="448" y="94"/>
                  <a:pt x="450" y="94"/>
                </a:cubicBezTo>
                <a:cubicBezTo>
                  <a:pt x="451" y="93"/>
                  <a:pt x="452" y="93"/>
                  <a:pt x="453" y="93"/>
                </a:cubicBezTo>
                <a:cubicBezTo>
                  <a:pt x="454" y="93"/>
                  <a:pt x="455" y="93"/>
                  <a:pt x="456" y="93"/>
                </a:cubicBezTo>
                <a:cubicBezTo>
                  <a:pt x="456" y="92"/>
                  <a:pt x="455" y="92"/>
                  <a:pt x="455" y="91"/>
                </a:cubicBezTo>
                <a:cubicBezTo>
                  <a:pt x="454" y="90"/>
                  <a:pt x="454" y="90"/>
                  <a:pt x="454" y="89"/>
                </a:cubicBezTo>
                <a:cubicBezTo>
                  <a:pt x="453" y="88"/>
                  <a:pt x="452" y="87"/>
                  <a:pt x="451" y="86"/>
                </a:cubicBezTo>
                <a:cubicBezTo>
                  <a:pt x="450" y="84"/>
                  <a:pt x="449" y="83"/>
                  <a:pt x="448" y="81"/>
                </a:cubicBezTo>
                <a:cubicBezTo>
                  <a:pt x="447" y="80"/>
                  <a:pt x="446" y="80"/>
                  <a:pt x="445" y="78"/>
                </a:cubicBezTo>
                <a:cubicBezTo>
                  <a:pt x="443" y="76"/>
                  <a:pt x="440" y="74"/>
                  <a:pt x="438" y="72"/>
                </a:cubicBezTo>
                <a:cubicBezTo>
                  <a:pt x="437" y="72"/>
                  <a:pt x="436" y="71"/>
                  <a:pt x="434" y="71"/>
                </a:cubicBezTo>
                <a:cubicBezTo>
                  <a:pt x="434" y="69"/>
                  <a:pt x="426" y="67"/>
                  <a:pt x="426" y="70"/>
                </a:cubicBezTo>
                <a:cubicBezTo>
                  <a:pt x="427" y="72"/>
                  <a:pt x="431" y="73"/>
                  <a:pt x="431" y="75"/>
                </a:cubicBezTo>
                <a:cubicBezTo>
                  <a:pt x="431" y="77"/>
                  <a:pt x="428" y="75"/>
                  <a:pt x="427" y="74"/>
                </a:cubicBezTo>
                <a:cubicBezTo>
                  <a:pt x="425" y="73"/>
                  <a:pt x="424" y="73"/>
                  <a:pt x="422" y="73"/>
                </a:cubicBezTo>
                <a:cubicBezTo>
                  <a:pt x="421" y="72"/>
                  <a:pt x="421" y="72"/>
                  <a:pt x="420" y="72"/>
                </a:cubicBezTo>
                <a:cubicBezTo>
                  <a:pt x="418" y="71"/>
                  <a:pt x="418" y="72"/>
                  <a:pt x="416" y="72"/>
                </a:cubicBezTo>
                <a:cubicBezTo>
                  <a:pt x="415" y="72"/>
                  <a:pt x="413" y="72"/>
                  <a:pt x="412" y="71"/>
                </a:cubicBezTo>
                <a:cubicBezTo>
                  <a:pt x="410" y="70"/>
                  <a:pt x="410" y="69"/>
                  <a:pt x="409" y="67"/>
                </a:cubicBezTo>
                <a:cubicBezTo>
                  <a:pt x="408" y="66"/>
                  <a:pt x="405" y="65"/>
                  <a:pt x="404" y="63"/>
                </a:cubicBezTo>
                <a:cubicBezTo>
                  <a:pt x="403" y="63"/>
                  <a:pt x="403" y="61"/>
                  <a:pt x="402" y="61"/>
                </a:cubicBezTo>
                <a:cubicBezTo>
                  <a:pt x="402" y="61"/>
                  <a:pt x="401" y="61"/>
                  <a:pt x="401" y="61"/>
                </a:cubicBezTo>
                <a:cubicBezTo>
                  <a:pt x="399" y="61"/>
                  <a:pt x="398" y="60"/>
                  <a:pt x="397" y="60"/>
                </a:cubicBezTo>
                <a:cubicBezTo>
                  <a:pt x="396" y="59"/>
                  <a:pt x="396" y="59"/>
                  <a:pt x="395" y="59"/>
                </a:cubicBezTo>
                <a:cubicBezTo>
                  <a:pt x="394" y="58"/>
                  <a:pt x="394" y="58"/>
                  <a:pt x="396" y="56"/>
                </a:cubicBezTo>
                <a:cubicBezTo>
                  <a:pt x="397" y="55"/>
                  <a:pt x="397" y="55"/>
                  <a:pt x="399" y="55"/>
                </a:cubicBezTo>
                <a:cubicBezTo>
                  <a:pt x="399" y="58"/>
                  <a:pt x="403" y="57"/>
                  <a:pt x="405" y="57"/>
                </a:cubicBezTo>
                <a:cubicBezTo>
                  <a:pt x="406" y="59"/>
                  <a:pt x="405" y="61"/>
                  <a:pt x="407" y="62"/>
                </a:cubicBezTo>
                <a:cubicBezTo>
                  <a:pt x="409" y="63"/>
                  <a:pt x="410" y="61"/>
                  <a:pt x="410" y="59"/>
                </a:cubicBezTo>
                <a:cubicBezTo>
                  <a:pt x="410" y="59"/>
                  <a:pt x="410" y="58"/>
                  <a:pt x="410" y="57"/>
                </a:cubicBezTo>
                <a:cubicBezTo>
                  <a:pt x="410" y="56"/>
                  <a:pt x="410" y="56"/>
                  <a:pt x="410" y="55"/>
                </a:cubicBezTo>
                <a:cubicBezTo>
                  <a:pt x="410" y="53"/>
                  <a:pt x="409" y="51"/>
                  <a:pt x="411" y="50"/>
                </a:cubicBezTo>
                <a:cubicBezTo>
                  <a:pt x="413" y="50"/>
                  <a:pt x="413" y="52"/>
                  <a:pt x="415" y="52"/>
                </a:cubicBezTo>
                <a:cubicBezTo>
                  <a:pt x="416" y="52"/>
                  <a:pt x="416" y="50"/>
                  <a:pt x="418" y="50"/>
                </a:cubicBezTo>
                <a:cubicBezTo>
                  <a:pt x="421" y="50"/>
                  <a:pt x="423" y="53"/>
                  <a:pt x="426" y="54"/>
                </a:cubicBezTo>
                <a:cubicBezTo>
                  <a:pt x="429" y="55"/>
                  <a:pt x="429" y="53"/>
                  <a:pt x="429" y="50"/>
                </a:cubicBezTo>
                <a:cubicBezTo>
                  <a:pt x="428" y="50"/>
                  <a:pt x="427" y="50"/>
                  <a:pt x="425" y="49"/>
                </a:cubicBezTo>
                <a:cubicBezTo>
                  <a:pt x="424" y="49"/>
                  <a:pt x="424" y="48"/>
                  <a:pt x="424" y="47"/>
                </a:cubicBezTo>
                <a:cubicBezTo>
                  <a:pt x="422" y="46"/>
                  <a:pt x="420" y="46"/>
                  <a:pt x="419" y="46"/>
                </a:cubicBezTo>
                <a:cubicBezTo>
                  <a:pt x="418" y="45"/>
                  <a:pt x="417" y="45"/>
                  <a:pt x="416" y="44"/>
                </a:cubicBezTo>
                <a:cubicBezTo>
                  <a:pt x="415" y="44"/>
                  <a:pt x="413" y="43"/>
                  <a:pt x="414" y="42"/>
                </a:cubicBezTo>
                <a:cubicBezTo>
                  <a:pt x="415" y="41"/>
                  <a:pt x="418" y="40"/>
                  <a:pt x="419" y="40"/>
                </a:cubicBezTo>
                <a:cubicBezTo>
                  <a:pt x="419" y="39"/>
                  <a:pt x="419" y="39"/>
                  <a:pt x="420" y="39"/>
                </a:cubicBezTo>
                <a:cubicBezTo>
                  <a:pt x="420" y="38"/>
                  <a:pt x="420" y="38"/>
                  <a:pt x="420" y="37"/>
                </a:cubicBezTo>
                <a:cubicBezTo>
                  <a:pt x="420" y="36"/>
                  <a:pt x="421" y="36"/>
                  <a:pt x="422" y="36"/>
                </a:cubicBezTo>
                <a:cubicBezTo>
                  <a:pt x="424" y="35"/>
                  <a:pt x="425" y="36"/>
                  <a:pt x="425" y="34"/>
                </a:cubicBezTo>
                <a:cubicBezTo>
                  <a:pt x="425" y="33"/>
                  <a:pt x="425" y="32"/>
                  <a:pt x="424" y="31"/>
                </a:cubicBezTo>
                <a:cubicBezTo>
                  <a:pt x="422" y="31"/>
                  <a:pt x="421" y="31"/>
                  <a:pt x="419" y="31"/>
                </a:cubicBezTo>
                <a:cubicBezTo>
                  <a:pt x="418" y="32"/>
                  <a:pt x="417" y="32"/>
                  <a:pt x="416" y="32"/>
                </a:cubicBezTo>
                <a:cubicBezTo>
                  <a:pt x="415" y="32"/>
                  <a:pt x="415" y="31"/>
                  <a:pt x="414" y="31"/>
                </a:cubicBezTo>
                <a:cubicBezTo>
                  <a:pt x="414" y="31"/>
                  <a:pt x="414" y="31"/>
                  <a:pt x="413" y="31"/>
                </a:cubicBezTo>
                <a:cubicBezTo>
                  <a:pt x="413" y="31"/>
                  <a:pt x="413" y="30"/>
                  <a:pt x="413" y="30"/>
                </a:cubicBezTo>
                <a:cubicBezTo>
                  <a:pt x="412" y="30"/>
                  <a:pt x="411" y="30"/>
                  <a:pt x="410" y="30"/>
                </a:cubicBezTo>
                <a:cubicBezTo>
                  <a:pt x="410" y="31"/>
                  <a:pt x="410" y="32"/>
                  <a:pt x="410" y="33"/>
                </a:cubicBezTo>
                <a:cubicBezTo>
                  <a:pt x="412" y="33"/>
                  <a:pt x="413" y="34"/>
                  <a:pt x="414" y="35"/>
                </a:cubicBezTo>
                <a:cubicBezTo>
                  <a:pt x="416" y="35"/>
                  <a:pt x="419" y="35"/>
                  <a:pt x="419" y="36"/>
                </a:cubicBezTo>
                <a:cubicBezTo>
                  <a:pt x="418" y="37"/>
                  <a:pt x="417" y="38"/>
                  <a:pt x="416" y="38"/>
                </a:cubicBezTo>
                <a:cubicBezTo>
                  <a:pt x="416" y="38"/>
                  <a:pt x="415" y="38"/>
                  <a:pt x="414" y="38"/>
                </a:cubicBezTo>
                <a:cubicBezTo>
                  <a:pt x="413" y="38"/>
                  <a:pt x="411" y="40"/>
                  <a:pt x="410" y="39"/>
                </a:cubicBezTo>
                <a:cubicBezTo>
                  <a:pt x="409" y="39"/>
                  <a:pt x="409" y="37"/>
                  <a:pt x="408" y="37"/>
                </a:cubicBezTo>
                <a:cubicBezTo>
                  <a:pt x="406" y="36"/>
                  <a:pt x="406" y="37"/>
                  <a:pt x="405" y="38"/>
                </a:cubicBezTo>
                <a:cubicBezTo>
                  <a:pt x="404" y="36"/>
                  <a:pt x="402" y="33"/>
                  <a:pt x="404" y="31"/>
                </a:cubicBezTo>
                <a:cubicBezTo>
                  <a:pt x="404" y="31"/>
                  <a:pt x="404" y="30"/>
                  <a:pt x="405" y="30"/>
                </a:cubicBezTo>
                <a:cubicBezTo>
                  <a:pt x="405" y="30"/>
                  <a:pt x="406" y="30"/>
                  <a:pt x="406" y="30"/>
                </a:cubicBezTo>
                <a:cubicBezTo>
                  <a:pt x="407" y="30"/>
                  <a:pt x="408" y="29"/>
                  <a:pt x="408" y="29"/>
                </a:cubicBezTo>
                <a:cubicBezTo>
                  <a:pt x="409" y="28"/>
                  <a:pt x="408" y="28"/>
                  <a:pt x="407" y="27"/>
                </a:cubicBezTo>
                <a:cubicBezTo>
                  <a:pt x="407" y="27"/>
                  <a:pt x="408" y="27"/>
                  <a:pt x="408" y="26"/>
                </a:cubicBezTo>
                <a:cubicBezTo>
                  <a:pt x="408" y="25"/>
                  <a:pt x="409" y="24"/>
                  <a:pt x="408" y="23"/>
                </a:cubicBezTo>
                <a:cubicBezTo>
                  <a:pt x="406" y="22"/>
                  <a:pt x="403" y="23"/>
                  <a:pt x="402" y="24"/>
                </a:cubicBezTo>
                <a:cubicBezTo>
                  <a:pt x="401" y="26"/>
                  <a:pt x="401" y="27"/>
                  <a:pt x="401" y="28"/>
                </a:cubicBezTo>
                <a:cubicBezTo>
                  <a:pt x="401" y="29"/>
                  <a:pt x="401" y="29"/>
                  <a:pt x="401" y="30"/>
                </a:cubicBezTo>
                <a:cubicBezTo>
                  <a:pt x="401" y="30"/>
                  <a:pt x="401" y="30"/>
                  <a:pt x="400" y="30"/>
                </a:cubicBezTo>
                <a:cubicBezTo>
                  <a:pt x="400" y="30"/>
                  <a:pt x="400" y="31"/>
                  <a:pt x="399" y="31"/>
                </a:cubicBezTo>
                <a:cubicBezTo>
                  <a:pt x="398" y="33"/>
                  <a:pt x="397" y="36"/>
                  <a:pt x="398" y="38"/>
                </a:cubicBezTo>
                <a:cubicBezTo>
                  <a:pt x="400" y="37"/>
                  <a:pt x="401" y="38"/>
                  <a:pt x="403" y="38"/>
                </a:cubicBezTo>
                <a:cubicBezTo>
                  <a:pt x="403" y="39"/>
                  <a:pt x="403" y="40"/>
                  <a:pt x="403" y="40"/>
                </a:cubicBezTo>
                <a:cubicBezTo>
                  <a:pt x="404" y="41"/>
                  <a:pt x="404" y="41"/>
                  <a:pt x="403" y="42"/>
                </a:cubicBezTo>
                <a:cubicBezTo>
                  <a:pt x="402" y="42"/>
                  <a:pt x="401" y="41"/>
                  <a:pt x="401" y="43"/>
                </a:cubicBezTo>
                <a:cubicBezTo>
                  <a:pt x="401" y="43"/>
                  <a:pt x="401" y="45"/>
                  <a:pt x="401" y="45"/>
                </a:cubicBezTo>
                <a:cubicBezTo>
                  <a:pt x="401" y="46"/>
                  <a:pt x="402" y="46"/>
                  <a:pt x="402" y="46"/>
                </a:cubicBezTo>
                <a:cubicBezTo>
                  <a:pt x="403" y="47"/>
                  <a:pt x="404" y="47"/>
                  <a:pt x="404" y="48"/>
                </a:cubicBezTo>
                <a:cubicBezTo>
                  <a:pt x="405" y="49"/>
                  <a:pt x="405" y="48"/>
                  <a:pt x="405" y="49"/>
                </a:cubicBezTo>
                <a:cubicBezTo>
                  <a:pt x="405" y="51"/>
                  <a:pt x="401" y="51"/>
                  <a:pt x="401" y="49"/>
                </a:cubicBezTo>
                <a:cubicBezTo>
                  <a:pt x="399" y="49"/>
                  <a:pt x="399" y="50"/>
                  <a:pt x="398" y="51"/>
                </a:cubicBezTo>
                <a:cubicBezTo>
                  <a:pt x="398" y="51"/>
                  <a:pt x="397" y="54"/>
                  <a:pt x="397" y="54"/>
                </a:cubicBezTo>
                <a:cubicBezTo>
                  <a:pt x="395" y="55"/>
                  <a:pt x="391" y="54"/>
                  <a:pt x="390" y="53"/>
                </a:cubicBezTo>
                <a:cubicBezTo>
                  <a:pt x="389" y="52"/>
                  <a:pt x="390" y="50"/>
                  <a:pt x="390" y="49"/>
                </a:cubicBezTo>
                <a:cubicBezTo>
                  <a:pt x="389" y="48"/>
                  <a:pt x="389" y="46"/>
                  <a:pt x="388" y="45"/>
                </a:cubicBezTo>
                <a:cubicBezTo>
                  <a:pt x="387" y="44"/>
                  <a:pt x="387" y="44"/>
                  <a:pt x="386" y="45"/>
                </a:cubicBezTo>
                <a:cubicBezTo>
                  <a:pt x="385" y="45"/>
                  <a:pt x="385" y="46"/>
                  <a:pt x="384" y="47"/>
                </a:cubicBezTo>
                <a:cubicBezTo>
                  <a:pt x="382" y="50"/>
                  <a:pt x="377" y="49"/>
                  <a:pt x="373" y="49"/>
                </a:cubicBezTo>
                <a:cubicBezTo>
                  <a:pt x="372" y="49"/>
                  <a:pt x="372" y="49"/>
                  <a:pt x="371" y="48"/>
                </a:cubicBezTo>
                <a:cubicBezTo>
                  <a:pt x="371" y="48"/>
                  <a:pt x="371" y="48"/>
                  <a:pt x="370" y="48"/>
                </a:cubicBezTo>
                <a:cubicBezTo>
                  <a:pt x="369" y="47"/>
                  <a:pt x="370" y="48"/>
                  <a:pt x="369" y="48"/>
                </a:cubicBezTo>
                <a:cubicBezTo>
                  <a:pt x="368" y="48"/>
                  <a:pt x="366" y="49"/>
                  <a:pt x="366" y="49"/>
                </a:cubicBezTo>
                <a:cubicBezTo>
                  <a:pt x="365" y="49"/>
                  <a:pt x="364" y="49"/>
                  <a:pt x="363" y="49"/>
                </a:cubicBezTo>
                <a:cubicBezTo>
                  <a:pt x="362" y="50"/>
                  <a:pt x="363" y="50"/>
                  <a:pt x="362" y="50"/>
                </a:cubicBezTo>
                <a:cubicBezTo>
                  <a:pt x="360" y="51"/>
                  <a:pt x="360" y="51"/>
                  <a:pt x="360" y="53"/>
                </a:cubicBezTo>
                <a:cubicBezTo>
                  <a:pt x="359" y="54"/>
                  <a:pt x="360" y="57"/>
                  <a:pt x="358" y="56"/>
                </a:cubicBezTo>
                <a:cubicBezTo>
                  <a:pt x="358" y="58"/>
                  <a:pt x="353" y="57"/>
                  <a:pt x="352" y="57"/>
                </a:cubicBezTo>
                <a:cubicBezTo>
                  <a:pt x="350" y="58"/>
                  <a:pt x="350" y="59"/>
                  <a:pt x="348" y="59"/>
                </a:cubicBezTo>
                <a:cubicBezTo>
                  <a:pt x="347" y="59"/>
                  <a:pt x="346" y="59"/>
                  <a:pt x="345" y="58"/>
                </a:cubicBezTo>
                <a:cubicBezTo>
                  <a:pt x="344" y="58"/>
                  <a:pt x="344" y="57"/>
                  <a:pt x="343" y="57"/>
                </a:cubicBezTo>
                <a:cubicBezTo>
                  <a:pt x="342" y="59"/>
                  <a:pt x="341" y="61"/>
                  <a:pt x="340" y="60"/>
                </a:cubicBezTo>
                <a:cubicBezTo>
                  <a:pt x="339" y="60"/>
                  <a:pt x="338" y="58"/>
                  <a:pt x="337" y="59"/>
                </a:cubicBezTo>
                <a:cubicBezTo>
                  <a:pt x="337" y="59"/>
                  <a:pt x="336" y="60"/>
                  <a:pt x="335" y="60"/>
                </a:cubicBezTo>
                <a:cubicBezTo>
                  <a:pt x="335" y="61"/>
                  <a:pt x="335" y="61"/>
                  <a:pt x="334" y="62"/>
                </a:cubicBezTo>
                <a:cubicBezTo>
                  <a:pt x="332" y="63"/>
                  <a:pt x="331" y="65"/>
                  <a:pt x="329" y="64"/>
                </a:cubicBezTo>
                <a:cubicBezTo>
                  <a:pt x="328" y="64"/>
                  <a:pt x="328" y="64"/>
                  <a:pt x="328" y="63"/>
                </a:cubicBezTo>
                <a:cubicBezTo>
                  <a:pt x="328" y="62"/>
                  <a:pt x="327" y="62"/>
                  <a:pt x="327" y="61"/>
                </a:cubicBezTo>
                <a:cubicBezTo>
                  <a:pt x="325" y="61"/>
                  <a:pt x="325" y="60"/>
                  <a:pt x="323" y="60"/>
                </a:cubicBezTo>
                <a:cubicBezTo>
                  <a:pt x="323" y="60"/>
                  <a:pt x="322" y="60"/>
                  <a:pt x="322" y="60"/>
                </a:cubicBezTo>
                <a:cubicBezTo>
                  <a:pt x="322" y="60"/>
                  <a:pt x="321" y="60"/>
                  <a:pt x="321" y="60"/>
                </a:cubicBezTo>
                <a:cubicBezTo>
                  <a:pt x="320" y="61"/>
                  <a:pt x="319" y="61"/>
                  <a:pt x="318" y="62"/>
                </a:cubicBezTo>
                <a:cubicBezTo>
                  <a:pt x="317" y="63"/>
                  <a:pt x="316" y="65"/>
                  <a:pt x="317" y="67"/>
                </a:cubicBezTo>
                <a:cubicBezTo>
                  <a:pt x="317" y="68"/>
                  <a:pt x="319" y="69"/>
                  <a:pt x="318" y="70"/>
                </a:cubicBezTo>
                <a:cubicBezTo>
                  <a:pt x="318" y="70"/>
                  <a:pt x="317" y="71"/>
                  <a:pt x="316" y="71"/>
                </a:cubicBezTo>
                <a:cubicBezTo>
                  <a:pt x="316" y="72"/>
                  <a:pt x="315" y="73"/>
                  <a:pt x="315" y="73"/>
                </a:cubicBezTo>
                <a:cubicBezTo>
                  <a:pt x="314" y="74"/>
                  <a:pt x="314" y="74"/>
                  <a:pt x="312" y="74"/>
                </a:cubicBezTo>
                <a:cubicBezTo>
                  <a:pt x="310" y="75"/>
                  <a:pt x="309" y="76"/>
                  <a:pt x="308" y="77"/>
                </a:cubicBezTo>
                <a:cubicBezTo>
                  <a:pt x="308" y="78"/>
                  <a:pt x="307" y="78"/>
                  <a:pt x="308" y="79"/>
                </a:cubicBezTo>
                <a:cubicBezTo>
                  <a:pt x="308" y="80"/>
                  <a:pt x="311" y="80"/>
                  <a:pt x="311" y="80"/>
                </a:cubicBezTo>
                <a:cubicBezTo>
                  <a:pt x="311" y="81"/>
                  <a:pt x="311" y="82"/>
                  <a:pt x="310" y="83"/>
                </a:cubicBezTo>
                <a:cubicBezTo>
                  <a:pt x="309" y="83"/>
                  <a:pt x="308" y="83"/>
                  <a:pt x="307" y="83"/>
                </a:cubicBezTo>
                <a:cubicBezTo>
                  <a:pt x="306" y="83"/>
                  <a:pt x="305" y="82"/>
                  <a:pt x="304" y="83"/>
                </a:cubicBezTo>
                <a:cubicBezTo>
                  <a:pt x="304" y="83"/>
                  <a:pt x="304" y="84"/>
                  <a:pt x="304" y="84"/>
                </a:cubicBezTo>
                <a:cubicBezTo>
                  <a:pt x="303" y="84"/>
                  <a:pt x="303" y="84"/>
                  <a:pt x="303" y="84"/>
                </a:cubicBezTo>
                <a:cubicBezTo>
                  <a:pt x="302" y="84"/>
                  <a:pt x="302" y="84"/>
                  <a:pt x="301" y="85"/>
                </a:cubicBezTo>
                <a:cubicBezTo>
                  <a:pt x="301" y="85"/>
                  <a:pt x="300" y="86"/>
                  <a:pt x="299" y="87"/>
                </a:cubicBezTo>
                <a:cubicBezTo>
                  <a:pt x="298" y="87"/>
                  <a:pt x="296" y="87"/>
                  <a:pt x="295" y="85"/>
                </a:cubicBezTo>
                <a:cubicBezTo>
                  <a:pt x="292" y="83"/>
                  <a:pt x="289" y="80"/>
                  <a:pt x="285" y="80"/>
                </a:cubicBezTo>
                <a:cubicBezTo>
                  <a:pt x="283" y="79"/>
                  <a:pt x="283" y="80"/>
                  <a:pt x="281" y="80"/>
                </a:cubicBezTo>
                <a:cubicBezTo>
                  <a:pt x="278" y="81"/>
                  <a:pt x="275" y="78"/>
                  <a:pt x="272" y="78"/>
                </a:cubicBezTo>
                <a:cubicBezTo>
                  <a:pt x="272" y="77"/>
                  <a:pt x="273" y="76"/>
                  <a:pt x="273" y="76"/>
                </a:cubicBezTo>
                <a:cubicBezTo>
                  <a:pt x="274" y="75"/>
                  <a:pt x="275" y="75"/>
                  <a:pt x="275" y="75"/>
                </a:cubicBezTo>
                <a:cubicBezTo>
                  <a:pt x="275" y="75"/>
                  <a:pt x="276" y="73"/>
                  <a:pt x="276" y="73"/>
                </a:cubicBezTo>
                <a:cubicBezTo>
                  <a:pt x="278" y="71"/>
                  <a:pt x="280" y="70"/>
                  <a:pt x="281" y="69"/>
                </a:cubicBezTo>
                <a:cubicBezTo>
                  <a:pt x="282" y="68"/>
                  <a:pt x="282" y="68"/>
                  <a:pt x="283" y="67"/>
                </a:cubicBezTo>
                <a:cubicBezTo>
                  <a:pt x="284" y="66"/>
                  <a:pt x="285" y="67"/>
                  <a:pt x="286" y="66"/>
                </a:cubicBezTo>
                <a:cubicBezTo>
                  <a:pt x="288" y="65"/>
                  <a:pt x="286" y="63"/>
                  <a:pt x="285" y="61"/>
                </a:cubicBezTo>
                <a:cubicBezTo>
                  <a:pt x="284" y="61"/>
                  <a:pt x="284" y="61"/>
                  <a:pt x="284" y="59"/>
                </a:cubicBezTo>
                <a:cubicBezTo>
                  <a:pt x="284" y="59"/>
                  <a:pt x="284" y="57"/>
                  <a:pt x="284" y="57"/>
                </a:cubicBezTo>
                <a:cubicBezTo>
                  <a:pt x="285" y="54"/>
                  <a:pt x="284" y="50"/>
                  <a:pt x="285" y="48"/>
                </a:cubicBezTo>
                <a:cubicBezTo>
                  <a:pt x="286" y="47"/>
                  <a:pt x="289" y="48"/>
                  <a:pt x="290" y="48"/>
                </a:cubicBezTo>
                <a:cubicBezTo>
                  <a:pt x="292" y="48"/>
                  <a:pt x="294" y="48"/>
                  <a:pt x="295" y="48"/>
                </a:cubicBezTo>
                <a:cubicBezTo>
                  <a:pt x="298" y="47"/>
                  <a:pt x="298" y="46"/>
                  <a:pt x="297" y="43"/>
                </a:cubicBezTo>
                <a:cubicBezTo>
                  <a:pt x="296" y="43"/>
                  <a:pt x="296" y="42"/>
                  <a:pt x="295" y="42"/>
                </a:cubicBezTo>
                <a:cubicBezTo>
                  <a:pt x="295" y="40"/>
                  <a:pt x="294" y="40"/>
                  <a:pt x="293" y="38"/>
                </a:cubicBezTo>
                <a:cubicBezTo>
                  <a:pt x="293" y="37"/>
                  <a:pt x="292" y="35"/>
                  <a:pt x="291" y="35"/>
                </a:cubicBezTo>
                <a:cubicBezTo>
                  <a:pt x="291" y="34"/>
                  <a:pt x="289" y="35"/>
                  <a:pt x="288" y="34"/>
                </a:cubicBezTo>
                <a:cubicBezTo>
                  <a:pt x="288" y="34"/>
                  <a:pt x="287" y="34"/>
                  <a:pt x="286" y="34"/>
                </a:cubicBezTo>
                <a:cubicBezTo>
                  <a:pt x="285" y="34"/>
                  <a:pt x="283" y="34"/>
                  <a:pt x="282" y="34"/>
                </a:cubicBezTo>
                <a:cubicBezTo>
                  <a:pt x="281" y="35"/>
                  <a:pt x="280" y="35"/>
                  <a:pt x="280" y="36"/>
                </a:cubicBezTo>
                <a:cubicBezTo>
                  <a:pt x="279" y="38"/>
                  <a:pt x="278" y="39"/>
                  <a:pt x="278" y="41"/>
                </a:cubicBezTo>
                <a:cubicBezTo>
                  <a:pt x="278" y="42"/>
                  <a:pt x="279" y="43"/>
                  <a:pt x="280" y="43"/>
                </a:cubicBezTo>
                <a:cubicBezTo>
                  <a:pt x="281" y="44"/>
                  <a:pt x="284" y="46"/>
                  <a:pt x="285" y="46"/>
                </a:cubicBezTo>
                <a:cubicBezTo>
                  <a:pt x="285" y="48"/>
                  <a:pt x="285" y="46"/>
                  <a:pt x="284" y="48"/>
                </a:cubicBezTo>
                <a:cubicBezTo>
                  <a:pt x="284" y="48"/>
                  <a:pt x="284" y="50"/>
                  <a:pt x="283" y="50"/>
                </a:cubicBezTo>
                <a:cubicBezTo>
                  <a:pt x="283" y="52"/>
                  <a:pt x="280" y="50"/>
                  <a:pt x="279" y="50"/>
                </a:cubicBezTo>
                <a:cubicBezTo>
                  <a:pt x="277" y="50"/>
                  <a:pt x="275" y="50"/>
                  <a:pt x="273" y="51"/>
                </a:cubicBezTo>
                <a:cubicBezTo>
                  <a:pt x="272" y="52"/>
                  <a:pt x="271" y="52"/>
                  <a:pt x="270" y="53"/>
                </a:cubicBezTo>
                <a:cubicBezTo>
                  <a:pt x="268" y="54"/>
                  <a:pt x="268" y="55"/>
                  <a:pt x="266" y="55"/>
                </a:cubicBezTo>
                <a:cubicBezTo>
                  <a:pt x="264" y="55"/>
                  <a:pt x="262" y="55"/>
                  <a:pt x="262" y="53"/>
                </a:cubicBezTo>
                <a:cubicBezTo>
                  <a:pt x="262" y="51"/>
                  <a:pt x="262" y="49"/>
                  <a:pt x="260" y="48"/>
                </a:cubicBezTo>
                <a:cubicBezTo>
                  <a:pt x="259" y="48"/>
                  <a:pt x="257" y="48"/>
                  <a:pt x="256" y="48"/>
                </a:cubicBezTo>
                <a:cubicBezTo>
                  <a:pt x="254" y="48"/>
                  <a:pt x="253" y="49"/>
                  <a:pt x="252" y="48"/>
                </a:cubicBezTo>
                <a:cubicBezTo>
                  <a:pt x="251" y="47"/>
                  <a:pt x="251" y="46"/>
                  <a:pt x="249" y="46"/>
                </a:cubicBezTo>
                <a:cubicBezTo>
                  <a:pt x="248" y="46"/>
                  <a:pt x="247" y="46"/>
                  <a:pt x="245" y="46"/>
                </a:cubicBezTo>
                <a:cubicBezTo>
                  <a:pt x="245" y="46"/>
                  <a:pt x="244" y="46"/>
                  <a:pt x="244" y="45"/>
                </a:cubicBezTo>
                <a:cubicBezTo>
                  <a:pt x="243" y="45"/>
                  <a:pt x="242" y="45"/>
                  <a:pt x="242" y="46"/>
                </a:cubicBezTo>
                <a:cubicBezTo>
                  <a:pt x="241" y="46"/>
                  <a:pt x="242" y="47"/>
                  <a:pt x="241" y="47"/>
                </a:cubicBezTo>
                <a:cubicBezTo>
                  <a:pt x="240" y="48"/>
                  <a:pt x="240" y="48"/>
                  <a:pt x="239" y="48"/>
                </a:cubicBezTo>
                <a:cubicBezTo>
                  <a:pt x="238" y="49"/>
                  <a:pt x="236" y="50"/>
                  <a:pt x="235" y="48"/>
                </a:cubicBezTo>
                <a:cubicBezTo>
                  <a:pt x="235" y="48"/>
                  <a:pt x="236" y="46"/>
                  <a:pt x="236" y="46"/>
                </a:cubicBezTo>
                <a:cubicBezTo>
                  <a:pt x="236" y="44"/>
                  <a:pt x="236" y="42"/>
                  <a:pt x="234" y="41"/>
                </a:cubicBezTo>
                <a:cubicBezTo>
                  <a:pt x="232" y="41"/>
                  <a:pt x="232" y="42"/>
                  <a:pt x="230" y="42"/>
                </a:cubicBezTo>
                <a:cubicBezTo>
                  <a:pt x="229" y="42"/>
                  <a:pt x="229" y="42"/>
                  <a:pt x="228" y="42"/>
                </a:cubicBezTo>
                <a:cubicBezTo>
                  <a:pt x="226" y="42"/>
                  <a:pt x="224" y="41"/>
                  <a:pt x="223" y="42"/>
                </a:cubicBezTo>
                <a:cubicBezTo>
                  <a:pt x="222" y="42"/>
                  <a:pt x="222" y="43"/>
                  <a:pt x="220" y="43"/>
                </a:cubicBezTo>
                <a:cubicBezTo>
                  <a:pt x="219" y="44"/>
                  <a:pt x="218" y="44"/>
                  <a:pt x="217" y="43"/>
                </a:cubicBezTo>
                <a:cubicBezTo>
                  <a:pt x="218" y="42"/>
                  <a:pt x="218" y="40"/>
                  <a:pt x="220" y="38"/>
                </a:cubicBezTo>
                <a:cubicBezTo>
                  <a:pt x="221" y="38"/>
                  <a:pt x="222" y="37"/>
                  <a:pt x="223" y="37"/>
                </a:cubicBezTo>
                <a:cubicBezTo>
                  <a:pt x="223" y="37"/>
                  <a:pt x="225" y="36"/>
                  <a:pt x="225" y="36"/>
                </a:cubicBezTo>
                <a:cubicBezTo>
                  <a:pt x="225" y="36"/>
                  <a:pt x="225" y="34"/>
                  <a:pt x="225" y="34"/>
                </a:cubicBezTo>
                <a:cubicBezTo>
                  <a:pt x="225" y="32"/>
                  <a:pt x="225" y="31"/>
                  <a:pt x="225" y="30"/>
                </a:cubicBezTo>
                <a:cubicBezTo>
                  <a:pt x="225" y="29"/>
                  <a:pt x="226" y="27"/>
                  <a:pt x="226" y="26"/>
                </a:cubicBezTo>
                <a:cubicBezTo>
                  <a:pt x="225" y="25"/>
                  <a:pt x="224" y="25"/>
                  <a:pt x="224" y="24"/>
                </a:cubicBezTo>
                <a:cubicBezTo>
                  <a:pt x="224" y="23"/>
                  <a:pt x="224" y="23"/>
                  <a:pt x="225" y="22"/>
                </a:cubicBezTo>
                <a:cubicBezTo>
                  <a:pt x="225" y="21"/>
                  <a:pt x="224" y="20"/>
                  <a:pt x="222" y="20"/>
                </a:cubicBezTo>
                <a:cubicBezTo>
                  <a:pt x="222" y="18"/>
                  <a:pt x="224" y="16"/>
                  <a:pt x="224" y="14"/>
                </a:cubicBezTo>
                <a:cubicBezTo>
                  <a:pt x="224" y="13"/>
                  <a:pt x="223" y="10"/>
                  <a:pt x="222" y="10"/>
                </a:cubicBezTo>
                <a:cubicBezTo>
                  <a:pt x="221" y="9"/>
                  <a:pt x="219" y="11"/>
                  <a:pt x="218" y="11"/>
                </a:cubicBezTo>
                <a:cubicBezTo>
                  <a:pt x="217" y="12"/>
                  <a:pt x="217" y="13"/>
                  <a:pt x="216" y="13"/>
                </a:cubicBezTo>
                <a:cubicBezTo>
                  <a:pt x="215" y="13"/>
                  <a:pt x="214" y="12"/>
                  <a:pt x="213" y="12"/>
                </a:cubicBezTo>
                <a:cubicBezTo>
                  <a:pt x="212" y="11"/>
                  <a:pt x="212" y="11"/>
                  <a:pt x="211" y="10"/>
                </a:cubicBezTo>
                <a:cubicBezTo>
                  <a:pt x="209" y="9"/>
                  <a:pt x="208" y="9"/>
                  <a:pt x="206" y="9"/>
                </a:cubicBezTo>
                <a:cubicBezTo>
                  <a:pt x="204" y="9"/>
                  <a:pt x="204" y="8"/>
                  <a:pt x="203" y="6"/>
                </a:cubicBezTo>
                <a:cubicBezTo>
                  <a:pt x="202" y="6"/>
                  <a:pt x="201" y="5"/>
                  <a:pt x="200" y="5"/>
                </a:cubicBezTo>
                <a:cubicBezTo>
                  <a:pt x="199" y="5"/>
                  <a:pt x="199" y="5"/>
                  <a:pt x="198" y="5"/>
                </a:cubicBezTo>
                <a:cubicBezTo>
                  <a:pt x="198" y="5"/>
                  <a:pt x="197" y="5"/>
                  <a:pt x="196" y="5"/>
                </a:cubicBezTo>
                <a:cubicBezTo>
                  <a:pt x="196" y="5"/>
                  <a:pt x="195" y="4"/>
                  <a:pt x="194" y="5"/>
                </a:cubicBezTo>
                <a:cubicBezTo>
                  <a:pt x="193" y="5"/>
                  <a:pt x="193" y="6"/>
                  <a:pt x="192" y="7"/>
                </a:cubicBezTo>
                <a:cubicBezTo>
                  <a:pt x="191" y="8"/>
                  <a:pt x="191" y="8"/>
                  <a:pt x="189" y="8"/>
                </a:cubicBezTo>
                <a:cubicBezTo>
                  <a:pt x="188" y="9"/>
                  <a:pt x="188" y="10"/>
                  <a:pt x="187" y="11"/>
                </a:cubicBezTo>
                <a:cubicBezTo>
                  <a:pt x="186" y="11"/>
                  <a:pt x="185" y="11"/>
                  <a:pt x="184" y="11"/>
                </a:cubicBezTo>
                <a:cubicBezTo>
                  <a:pt x="182" y="11"/>
                  <a:pt x="181" y="11"/>
                  <a:pt x="181" y="9"/>
                </a:cubicBezTo>
                <a:cubicBezTo>
                  <a:pt x="181" y="7"/>
                  <a:pt x="181" y="6"/>
                  <a:pt x="180" y="5"/>
                </a:cubicBezTo>
                <a:cubicBezTo>
                  <a:pt x="180" y="5"/>
                  <a:pt x="180" y="5"/>
                  <a:pt x="180" y="4"/>
                </a:cubicBezTo>
                <a:cubicBezTo>
                  <a:pt x="180" y="4"/>
                  <a:pt x="179" y="4"/>
                  <a:pt x="180" y="3"/>
                </a:cubicBezTo>
                <a:cubicBezTo>
                  <a:pt x="179" y="3"/>
                  <a:pt x="179" y="2"/>
                  <a:pt x="179" y="1"/>
                </a:cubicBezTo>
                <a:cubicBezTo>
                  <a:pt x="178" y="1"/>
                  <a:pt x="176" y="1"/>
                  <a:pt x="176" y="1"/>
                </a:cubicBezTo>
                <a:cubicBezTo>
                  <a:pt x="175" y="2"/>
                  <a:pt x="175" y="2"/>
                  <a:pt x="175" y="3"/>
                </a:cubicBezTo>
                <a:cubicBezTo>
                  <a:pt x="174" y="3"/>
                  <a:pt x="173" y="3"/>
                  <a:pt x="173" y="3"/>
                </a:cubicBezTo>
                <a:cubicBezTo>
                  <a:pt x="172" y="3"/>
                  <a:pt x="170" y="3"/>
                  <a:pt x="169" y="3"/>
                </a:cubicBezTo>
                <a:cubicBezTo>
                  <a:pt x="168" y="3"/>
                  <a:pt x="167" y="2"/>
                  <a:pt x="166" y="1"/>
                </a:cubicBezTo>
                <a:cubicBezTo>
                  <a:pt x="165" y="1"/>
                  <a:pt x="163" y="1"/>
                  <a:pt x="162" y="1"/>
                </a:cubicBezTo>
                <a:cubicBezTo>
                  <a:pt x="160" y="1"/>
                  <a:pt x="158" y="1"/>
                  <a:pt x="157" y="1"/>
                </a:cubicBezTo>
                <a:cubicBezTo>
                  <a:pt x="154" y="1"/>
                  <a:pt x="152" y="0"/>
                  <a:pt x="149" y="0"/>
                </a:cubicBezTo>
                <a:cubicBezTo>
                  <a:pt x="149" y="2"/>
                  <a:pt x="148" y="4"/>
                  <a:pt x="148" y="7"/>
                </a:cubicBezTo>
                <a:cubicBezTo>
                  <a:pt x="148" y="8"/>
                  <a:pt x="149" y="9"/>
                  <a:pt x="149" y="10"/>
                </a:cubicBezTo>
                <a:cubicBezTo>
                  <a:pt x="150" y="11"/>
                  <a:pt x="151" y="9"/>
                  <a:pt x="153" y="9"/>
                </a:cubicBezTo>
                <a:cubicBezTo>
                  <a:pt x="153" y="11"/>
                  <a:pt x="152" y="12"/>
                  <a:pt x="152" y="13"/>
                </a:cubicBezTo>
                <a:cubicBezTo>
                  <a:pt x="152" y="14"/>
                  <a:pt x="153" y="14"/>
                  <a:pt x="153" y="14"/>
                </a:cubicBezTo>
                <a:cubicBezTo>
                  <a:pt x="153" y="14"/>
                  <a:pt x="153" y="16"/>
                  <a:pt x="154" y="17"/>
                </a:cubicBezTo>
                <a:cubicBezTo>
                  <a:pt x="154" y="17"/>
                  <a:pt x="153" y="18"/>
                  <a:pt x="154" y="18"/>
                </a:cubicBezTo>
                <a:cubicBezTo>
                  <a:pt x="154" y="19"/>
                  <a:pt x="156" y="20"/>
                  <a:pt x="156" y="21"/>
                </a:cubicBezTo>
                <a:cubicBezTo>
                  <a:pt x="157" y="22"/>
                  <a:pt x="158" y="25"/>
                  <a:pt x="160" y="25"/>
                </a:cubicBezTo>
                <a:cubicBezTo>
                  <a:pt x="160" y="25"/>
                  <a:pt x="161" y="25"/>
                  <a:pt x="161" y="24"/>
                </a:cubicBezTo>
                <a:cubicBezTo>
                  <a:pt x="161" y="25"/>
                  <a:pt x="161" y="26"/>
                  <a:pt x="161" y="27"/>
                </a:cubicBezTo>
                <a:cubicBezTo>
                  <a:pt x="163" y="27"/>
                  <a:pt x="163" y="29"/>
                  <a:pt x="163" y="30"/>
                </a:cubicBezTo>
                <a:cubicBezTo>
                  <a:pt x="163" y="30"/>
                  <a:pt x="163" y="31"/>
                  <a:pt x="163" y="32"/>
                </a:cubicBezTo>
                <a:cubicBezTo>
                  <a:pt x="164" y="32"/>
                  <a:pt x="165" y="32"/>
                  <a:pt x="165" y="32"/>
                </a:cubicBezTo>
                <a:cubicBezTo>
                  <a:pt x="165" y="32"/>
                  <a:pt x="166" y="34"/>
                  <a:pt x="166" y="34"/>
                </a:cubicBezTo>
                <a:cubicBezTo>
                  <a:pt x="166" y="34"/>
                  <a:pt x="166" y="35"/>
                  <a:pt x="166" y="36"/>
                </a:cubicBezTo>
                <a:cubicBezTo>
                  <a:pt x="165" y="37"/>
                  <a:pt x="163" y="36"/>
                  <a:pt x="162" y="38"/>
                </a:cubicBezTo>
                <a:cubicBezTo>
                  <a:pt x="162" y="38"/>
                  <a:pt x="162" y="39"/>
                  <a:pt x="161" y="39"/>
                </a:cubicBezTo>
                <a:cubicBezTo>
                  <a:pt x="161" y="40"/>
                  <a:pt x="160" y="40"/>
                  <a:pt x="160" y="40"/>
                </a:cubicBezTo>
                <a:cubicBezTo>
                  <a:pt x="159" y="42"/>
                  <a:pt x="159" y="42"/>
                  <a:pt x="161" y="42"/>
                </a:cubicBezTo>
                <a:cubicBezTo>
                  <a:pt x="162" y="42"/>
                  <a:pt x="162" y="43"/>
                  <a:pt x="163" y="42"/>
                </a:cubicBezTo>
                <a:cubicBezTo>
                  <a:pt x="164" y="42"/>
                  <a:pt x="165" y="42"/>
                  <a:pt x="166" y="41"/>
                </a:cubicBezTo>
                <a:cubicBezTo>
                  <a:pt x="167" y="41"/>
                  <a:pt x="167" y="41"/>
                  <a:pt x="168" y="41"/>
                </a:cubicBezTo>
                <a:cubicBezTo>
                  <a:pt x="169" y="40"/>
                  <a:pt x="171" y="40"/>
                  <a:pt x="172" y="41"/>
                </a:cubicBezTo>
                <a:cubicBezTo>
                  <a:pt x="173" y="41"/>
                  <a:pt x="173" y="40"/>
                  <a:pt x="173" y="41"/>
                </a:cubicBezTo>
                <a:cubicBezTo>
                  <a:pt x="174" y="43"/>
                  <a:pt x="172" y="44"/>
                  <a:pt x="171" y="45"/>
                </a:cubicBezTo>
                <a:cubicBezTo>
                  <a:pt x="168" y="48"/>
                  <a:pt x="165" y="48"/>
                  <a:pt x="161" y="48"/>
                </a:cubicBezTo>
                <a:cubicBezTo>
                  <a:pt x="159" y="48"/>
                  <a:pt x="157" y="48"/>
                  <a:pt x="155" y="48"/>
                </a:cubicBezTo>
                <a:cubicBezTo>
                  <a:pt x="153" y="48"/>
                  <a:pt x="153" y="49"/>
                  <a:pt x="152" y="50"/>
                </a:cubicBezTo>
                <a:cubicBezTo>
                  <a:pt x="151" y="51"/>
                  <a:pt x="152" y="51"/>
                  <a:pt x="153" y="53"/>
                </a:cubicBezTo>
                <a:cubicBezTo>
                  <a:pt x="152" y="53"/>
                  <a:pt x="152" y="53"/>
                  <a:pt x="151" y="53"/>
                </a:cubicBezTo>
                <a:cubicBezTo>
                  <a:pt x="150" y="53"/>
                  <a:pt x="150" y="54"/>
                  <a:pt x="149" y="54"/>
                </a:cubicBezTo>
                <a:cubicBezTo>
                  <a:pt x="149" y="54"/>
                  <a:pt x="149" y="54"/>
                  <a:pt x="148" y="55"/>
                </a:cubicBezTo>
                <a:cubicBezTo>
                  <a:pt x="148" y="55"/>
                  <a:pt x="148" y="56"/>
                  <a:pt x="148" y="57"/>
                </a:cubicBezTo>
                <a:cubicBezTo>
                  <a:pt x="149" y="58"/>
                  <a:pt x="149" y="60"/>
                  <a:pt x="150" y="61"/>
                </a:cubicBezTo>
                <a:cubicBezTo>
                  <a:pt x="150" y="61"/>
                  <a:pt x="150" y="61"/>
                  <a:pt x="151" y="61"/>
                </a:cubicBezTo>
                <a:cubicBezTo>
                  <a:pt x="152" y="61"/>
                  <a:pt x="152" y="60"/>
                  <a:pt x="154" y="60"/>
                </a:cubicBezTo>
                <a:cubicBezTo>
                  <a:pt x="154" y="59"/>
                  <a:pt x="155" y="60"/>
                  <a:pt x="155" y="59"/>
                </a:cubicBezTo>
                <a:cubicBezTo>
                  <a:pt x="156" y="59"/>
                  <a:pt x="156" y="57"/>
                  <a:pt x="157" y="57"/>
                </a:cubicBezTo>
                <a:cubicBezTo>
                  <a:pt x="158" y="57"/>
                  <a:pt x="158" y="59"/>
                  <a:pt x="160" y="59"/>
                </a:cubicBezTo>
                <a:cubicBezTo>
                  <a:pt x="161" y="59"/>
                  <a:pt x="162" y="58"/>
                  <a:pt x="163" y="58"/>
                </a:cubicBezTo>
                <a:cubicBezTo>
                  <a:pt x="165" y="58"/>
                  <a:pt x="166" y="59"/>
                  <a:pt x="167" y="60"/>
                </a:cubicBezTo>
                <a:cubicBezTo>
                  <a:pt x="168" y="62"/>
                  <a:pt x="161" y="61"/>
                  <a:pt x="160" y="61"/>
                </a:cubicBezTo>
                <a:cubicBezTo>
                  <a:pt x="159" y="61"/>
                  <a:pt x="158" y="60"/>
                  <a:pt x="158" y="61"/>
                </a:cubicBezTo>
                <a:cubicBezTo>
                  <a:pt x="157" y="61"/>
                  <a:pt x="157" y="61"/>
                  <a:pt x="157" y="62"/>
                </a:cubicBezTo>
                <a:cubicBezTo>
                  <a:pt x="156" y="63"/>
                  <a:pt x="156" y="64"/>
                  <a:pt x="156" y="65"/>
                </a:cubicBezTo>
                <a:cubicBezTo>
                  <a:pt x="155" y="66"/>
                  <a:pt x="154" y="66"/>
                  <a:pt x="154" y="67"/>
                </a:cubicBezTo>
                <a:cubicBezTo>
                  <a:pt x="154" y="68"/>
                  <a:pt x="153" y="69"/>
                  <a:pt x="154" y="70"/>
                </a:cubicBezTo>
                <a:cubicBezTo>
                  <a:pt x="154" y="70"/>
                  <a:pt x="154" y="70"/>
                  <a:pt x="155" y="70"/>
                </a:cubicBezTo>
                <a:cubicBezTo>
                  <a:pt x="155" y="71"/>
                  <a:pt x="155" y="71"/>
                  <a:pt x="155" y="71"/>
                </a:cubicBezTo>
                <a:cubicBezTo>
                  <a:pt x="156" y="72"/>
                  <a:pt x="156" y="73"/>
                  <a:pt x="158" y="74"/>
                </a:cubicBezTo>
                <a:cubicBezTo>
                  <a:pt x="158" y="74"/>
                  <a:pt x="161" y="74"/>
                  <a:pt x="161" y="74"/>
                </a:cubicBezTo>
                <a:cubicBezTo>
                  <a:pt x="163" y="73"/>
                  <a:pt x="165" y="72"/>
                  <a:pt x="167" y="73"/>
                </a:cubicBezTo>
                <a:cubicBezTo>
                  <a:pt x="167" y="74"/>
                  <a:pt x="167" y="74"/>
                  <a:pt x="167" y="75"/>
                </a:cubicBezTo>
                <a:cubicBezTo>
                  <a:pt x="167" y="75"/>
                  <a:pt x="168" y="76"/>
                  <a:pt x="168" y="75"/>
                </a:cubicBezTo>
                <a:cubicBezTo>
                  <a:pt x="168" y="76"/>
                  <a:pt x="168" y="78"/>
                  <a:pt x="168" y="78"/>
                </a:cubicBezTo>
                <a:cubicBezTo>
                  <a:pt x="168" y="79"/>
                  <a:pt x="167" y="80"/>
                  <a:pt x="167" y="81"/>
                </a:cubicBezTo>
                <a:cubicBezTo>
                  <a:pt x="166" y="82"/>
                  <a:pt x="165" y="82"/>
                  <a:pt x="164" y="82"/>
                </a:cubicBezTo>
                <a:cubicBezTo>
                  <a:pt x="162" y="83"/>
                  <a:pt x="162" y="82"/>
                  <a:pt x="161" y="84"/>
                </a:cubicBezTo>
                <a:cubicBezTo>
                  <a:pt x="161" y="84"/>
                  <a:pt x="162" y="85"/>
                  <a:pt x="162" y="86"/>
                </a:cubicBezTo>
                <a:cubicBezTo>
                  <a:pt x="163" y="89"/>
                  <a:pt x="162" y="92"/>
                  <a:pt x="165" y="94"/>
                </a:cubicBezTo>
                <a:cubicBezTo>
                  <a:pt x="165" y="94"/>
                  <a:pt x="165" y="94"/>
                  <a:pt x="166" y="94"/>
                </a:cubicBezTo>
                <a:cubicBezTo>
                  <a:pt x="166" y="95"/>
                  <a:pt x="166" y="95"/>
                  <a:pt x="166" y="95"/>
                </a:cubicBezTo>
                <a:cubicBezTo>
                  <a:pt x="167" y="96"/>
                  <a:pt x="168" y="96"/>
                  <a:pt x="169" y="96"/>
                </a:cubicBezTo>
                <a:cubicBezTo>
                  <a:pt x="170" y="96"/>
                  <a:pt x="171" y="96"/>
                  <a:pt x="173" y="96"/>
                </a:cubicBezTo>
                <a:cubicBezTo>
                  <a:pt x="175" y="96"/>
                  <a:pt x="177" y="96"/>
                  <a:pt x="179" y="97"/>
                </a:cubicBezTo>
                <a:cubicBezTo>
                  <a:pt x="181" y="97"/>
                  <a:pt x="182" y="97"/>
                  <a:pt x="184" y="98"/>
                </a:cubicBezTo>
                <a:cubicBezTo>
                  <a:pt x="185" y="99"/>
                  <a:pt x="186" y="99"/>
                  <a:pt x="187" y="100"/>
                </a:cubicBezTo>
                <a:cubicBezTo>
                  <a:pt x="188" y="101"/>
                  <a:pt x="190" y="101"/>
                  <a:pt x="191" y="102"/>
                </a:cubicBezTo>
                <a:cubicBezTo>
                  <a:pt x="192" y="104"/>
                  <a:pt x="192" y="106"/>
                  <a:pt x="192" y="108"/>
                </a:cubicBezTo>
                <a:cubicBezTo>
                  <a:pt x="191" y="107"/>
                  <a:pt x="189" y="106"/>
                  <a:pt x="188" y="104"/>
                </a:cubicBezTo>
                <a:cubicBezTo>
                  <a:pt x="188" y="104"/>
                  <a:pt x="188" y="103"/>
                  <a:pt x="188" y="103"/>
                </a:cubicBezTo>
                <a:cubicBezTo>
                  <a:pt x="187" y="102"/>
                  <a:pt x="186" y="102"/>
                  <a:pt x="186" y="101"/>
                </a:cubicBezTo>
                <a:cubicBezTo>
                  <a:pt x="185" y="101"/>
                  <a:pt x="184" y="100"/>
                  <a:pt x="183" y="99"/>
                </a:cubicBezTo>
                <a:cubicBezTo>
                  <a:pt x="182" y="98"/>
                  <a:pt x="180" y="99"/>
                  <a:pt x="179" y="99"/>
                </a:cubicBezTo>
                <a:cubicBezTo>
                  <a:pt x="176" y="99"/>
                  <a:pt x="173" y="98"/>
                  <a:pt x="171" y="99"/>
                </a:cubicBezTo>
                <a:cubicBezTo>
                  <a:pt x="170" y="99"/>
                  <a:pt x="169" y="100"/>
                  <a:pt x="169" y="101"/>
                </a:cubicBezTo>
                <a:cubicBezTo>
                  <a:pt x="168" y="101"/>
                  <a:pt x="167" y="101"/>
                  <a:pt x="167" y="101"/>
                </a:cubicBezTo>
                <a:cubicBezTo>
                  <a:pt x="165" y="101"/>
                  <a:pt x="164" y="101"/>
                  <a:pt x="162" y="101"/>
                </a:cubicBezTo>
                <a:cubicBezTo>
                  <a:pt x="161" y="100"/>
                  <a:pt x="160" y="100"/>
                  <a:pt x="158" y="100"/>
                </a:cubicBezTo>
                <a:cubicBezTo>
                  <a:pt x="158" y="100"/>
                  <a:pt x="157" y="100"/>
                  <a:pt x="157" y="100"/>
                </a:cubicBezTo>
                <a:cubicBezTo>
                  <a:pt x="156" y="99"/>
                  <a:pt x="156" y="97"/>
                  <a:pt x="155" y="96"/>
                </a:cubicBezTo>
                <a:cubicBezTo>
                  <a:pt x="155" y="96"/>
                  <a:pt x="152" y="96"/>
                  <a:pt x="151" y="96"/>
                </a:cubicBezTo>
                <a:cubicBezTo>
                  <a:pt x="150" y="96"/>
                  <a:pt x="150" y="96"/>
                  <a:pt x="149" y="97"/>
                </a:cubicBezTo>
                <a:cubicBezTo>
                  <a:pt x="149" y="97"/>
                  <a:pt x="149" y="98"/>
                  <a:pt x="149" y="98"/>
                </a:cubicBezTo>
                <a:cubicBezTo>
                  <a:pt x="148" y="98"/>
                  <a:pt x="148" y="98"/>
                  <a:pt x="147" y="98"/>
                </a:cubicBezTo>
                <a:cubicBezTo>
                  <a:pt x="146" y="99"/>
                  <a:pt x="147" y="100"/>
                  <a:pt x="146" y="101"/>
                </a:cubicBezTo>
                <a:cubicBezTo>
                  <a:pt x="145" y="103"/>
                  <a:pt x="142" y="105"/>
                  <a:pt x="141" y="106"/>
                </a:cubicBezTo>
                <a:cubicBezTo>
                  <a:pt x="140" y="106"/>
                  <a:pt x="137" y="107"/>
                  <a:pt x="137" y="108"/>
                </a:cubicBezTo>
                <a:cubicBezTo>
                  <a:pt x="137" y="109"/>
                  <a:pt x="138" y="112"/>
                  <a:pt x="138" y="113"/>
                </a:cubicBezTo>
                <a:cubicBezTo>
                  <a:pt x="138" y="114"/>
                  <a:pt x="141" y="118"/>
                  <a:pt x="142" y="119"/>
                </a:cubicBezTo>
                <a:cubicBezTo>
                  <a:pt x="142" y="120"/>
                  <a:pt x="147" y="123"/>
                  <a:pt x="146" y="124"/>
                </a:cubicBezTo>
                <a:cubicBezTo>
                  <a:pt x="145" y="123"/>
                  <a:pt x="140" y="121"/>
                  <a:pt x="140" y="121"/>
                </a:cubicBezTo>
                <a:cubicBezTo>
                  <a:pt x="138" y="121"/>
                  <a:pt x="137" y="120"/>
                  <a:pt x="136" y="120"/>
                </a:cubicBezTo>
                <a:cubicBezTo>
                  <a:pt x="135" y="120"/>
                  <a:pt x="134" y="121"/>
                  <a:pt x="133" y="120"/>
                </a:cubicBezTo>
                <a:cubicBezTo>
                  <a:pt x="133" y="120"/>
                  <a:pt x="133" y="120"/>
                  <a:pt x="133" y="120"/>
                </a:cubicBezTo>
                <a:cubicBezTo>
                  <a:pt x="131" y="120"/>
                  <a:pt x="128" y="116"/>
                  <a:pt x="127" y="120"/>
                </a:cubicBezTo>
                <a:cubicBezTo>
                  <a:pt x="127" y="122"/>
                  <a:pt x="127" y="121"/>
                  <a:pt x="127" y="123"/>
                </a:cubicBezTo>
                <a:cubicBezTo>
                  <a:pt x="130" y="123"/>
                  <a:pt x="130" y="126"/>
                  <a:pt x="130" y="129"/>
                </a:cubicBezTo>
                <a:cubicBezTo>
                  <a:pt x="131" y="131"/>
                  <a:pt x="131" y="132"/>
                  <a:pt x="130" y="134"/>
                </a:cubicBezTo>
                <a:cubicBezTo>
                  <a:pt x="129" y="134"/>
                  <a:pt x="128" y="136"/>
                  <a:pt x="128" y="136"/>
                </a:cubicBezTo>
                <a:cubicBezTo>
                  <a:pt x="127" y="136"/>
                  <a:pt x="126" y="135"/>
                  <a:pt x="125" y="135"/>
                </a:cubicBezTo>
                <a:cubicBezTo>
                  <a:pt x="124" y="135"/>
                  <a:pt x="123" y="135"/>
                  <a:pt x="123" y="134"/>
                </a:cubicBezTo>
                <a:cubicBezTo>
                  <a:pt x="122" y="134"/>
                  <a:pt x="119" y="130"/>
                  <a:pt x="119" y="129"/>
                </a:cubicBezTo>
                <a:cubicBezTo>
                  <a:pt x="120" y="127"/>
                  <a:pt x="121" y="126"/>
                  <a:pt x="122" y="124"/>
                </a:cubicBezTo>
                <a:cubicBezTo>
                  <a:pt x="122" y="124"/>
                  <a:pt x="124" y="124"/>
                  <a:pt x="124" y="123"/>
                </a:cubicBezTo>
                <a:cubicBezTo>
                  <a:pt x="125" y="122"/>
                  <a:pt x="126" y="118"/>
                  <a:pt x="126" y="117"/>
                </a:cubicBezTo>
                <a:cubicBezTo>
                  <a:pt x="126" y="114"/>
                  <a:pt x="127" y="113"/>
                  <a:pt x="123" y="112"/>
                </a:cubicBezTo>
                <a:cubicBezTo>
                  <a:pt x="122" y="111"/>
                  <a:pt x="120" y="111"/>
                  <a:pt x="119" y="111"/>
                </a:cubicBezTo>
                <a:cubicBezTo>
                  <a:pt x="118" y="110"/>
                  <a:pt x="117" y="109"/>
                  <a:pt x="116" y="109"/>
                </a:cubicBezTo>
                <a:cubicBezTo>
                  <a:pt x="114" y="109"/>
                  <a:pt x="112" y="109"/>
                  <a:pt x="111" y="109"/>
                </a:cubicBezTo>
                <a:cubicBezTo>
                  <a:pt x="109" y="110"/>
                  <a:pt x="107" y="111"/>
                  <a:pt x="105" y="113"/>
                </a:cubicBezTo>
                <a:cubicBezTo>
                  <a:pt x="105" y="114"/>
                  <a:pt x="105" y="114"/>
                  <a:pt x="104" y="114"/>
                </a:cubicBezTo>
                <a:cubicBezTo>
                  <a:pt x="103" y="114"/>
                  <a:pt x="101" y="113"/>
                  <a:pt x="100" y="113"/>
                </a:cubicBezTo>
                <a:cubicBezTo>
                  <a:pt x="99" y="112"/>
                  <a:pt x="99" y="112"/>
                  <a:pt x="98" y="112"/>
                </a:cubicBezTo>
                <a:cubicBezTo>
                  <a:pt x="97" y="112"/>
                  <a:pt x="97" y="112"/>
                  <a:pt x="96" y="112"/>
                </a:cubicBezTo>
                <a:cubicBezTo>
                  <a:pt x="95" y="113"/>
                  <a:pt x="95" y="113"/>
                  <a:pt x="94" y="114"/>
                </a:cubicBezTo>
                <a:cubicBezTo>
                  <a:pt x="93" y="114"/>
                  <a:pt x="91" y="114"/>
                  <a:pt x="90" y="114"/>
                </a:cubicBezTo>
                <a:cubicBezTo>
                  <a:pt x="88" y="114"/>
                  <a:pt x="87" y="114"/>
                  <a:pt x="86" y="115"/>
                </a:cubicBezTo>
                <a:cubicBezTo>
                  <a:pt x="84" y="115"/>
                  <a:pt x="81" y="115"/>
                  <a:pt x="79" y="115"/>
                </a:cubicBezTo>
                <a:cubicBezTo>
                  <a:pt x="76" y="115"/>
                  <a:pt x="73" y="115"/>
                  <a:pt x="71" y="117"/>
                </a:cubicBezTo>
                <a:cubicBezTo>
                  <a:pt x="70" y="118"/>
                  <a:pt x="69" y="119"/>
                  <a:pt x="68" y="120"/>
                </a:cubicBezTo>
                <a:cubicBezTo>
                  <a:pt x="68" y="122"/>
                  <a:pt x="66" y="122"/>
                  <a:pt x="67" y="124"/>
                </a:cubicBezTo>
                <a:cubicBezTo>
                  <a:pt x="66" y="124"/>
                  <a:pt x="66" y="128"/>
                  <a:pt x="65" y="129"/>
                </a:cubicBezTo>
                <a:cubicBezTo>
                  <a:pt x="65" y="129"/>
                  <a:pt x="65" y="130"/>
                  <a:pt x="64" y="131"/>
                </a:cubicBezTo>
                <a:cubicBezTo>
                  <a:pt x="63" y="131"/>
                  <a:pt x="62" y="131"/>
                  <a:pt x="61" y="132"/>
                </a:cubicBezTo>
                <a:cubicBezTo>
                  <a:pt x="59" y="133"/>
                  <a:pt x="61" y="138"/>
                  <a:pt x="62" y="140"/>
                </a:cubicBezTo>
                <a:cubicBezTo>
                  <a:pt x="62" y="142"/>
                  <a:pt x="63" y="145"/>
                  <a:pt x="64" y="146"/>
                </a:cubicBezTo>
                <a:cubicBezTo>
                  <a:pt x="64" y="146"/>
                  <a:pt x="65" y="146"/>
                  <a:pt x="66" y="146"/>
                </a:cubicBezTo>
                <a:cubicBezTo>
                  <a:pt x="68" y="146"/>
                  <a:pt x="70" y="145"/>
                  <a:pt x="71" y="147"/>
                </a:cubicBezTo>
                <a:cubicBezTo>
                  <a:pt x="71" y="149"/>
                  <a:pt x="70" y="152"/>
                  <a:pt x="70" y="154"/>
                </a:cubicBezTo>
                <a:cubicBezTo>
                  <a:pt x="70" y="157"/>
                  <a:pt x="70" y="160"/>
                  <a:pt x="70" y="163"/>
                </a:cubicBezTo>
                <a:cubicBezTo>
                  <a:pt x="70" y="164"/>
                  <a:pt x="70" y="165"/>
                  <a:pt x="69" y="167"/>
                </a:cubicBezTo>
                <a:cubicBezTo>
                  <a:pt x="69" y="168"/>
                  <a:pt x="69" y="168"/>
                  <a:pt x="69" y="169"/>
                </a:cubicBezTo>
                <a:cubicBezTo>
                  <a:pt x="68" y="171"/>
                  <a:pt x="69" y="174"/>
                  <a:pt x="69" y="176"/>
                </a:cubicBezTo>
                <a:cubicBezTo>
                  <a:pt x="69" y="179"/>
                  <a:pt x="69" y="181"/>
                  <a:pt x="68" y="183"/>
                </a:cubicBezTo>
                <a:cubicBezTo>
                  <a:pt x="67" y="185"/>
                  <a:pt x="67" y="186"/>
                  <a:pt x="65" y="187"/>
                </a:cubicBezTo>
                <a:cubicBezTo>
                  <a:pt x="65" y="188"/>
                  <a:pt x="64" y="188"/>
                  <a:pt x="64" y="189"/>
                </a:cubicBezTo>
                <a:cubicBezTo>
                  <a:pt x="62" y="191"/>
                  <a:pt x="61" y="192"/>
                  <a:pt x="63" y="195"/>
                </a:cubicBezTo>
                <a:cubicBezTo>
                  <a:pt x="63" y="196"/>
                  <a:pt x="64" y="196"/>
                  <a:pt x="64" y="197"/>
                </a:cubicBezTo>
                <a:cubicBezTo>
                  <a:pt x="63" y="199"/>
                  <a:pt x="60" y="199"/>
                  <a:pt x="59" y="200"/>
                </a:cubicBezTo>
                <a:cubicBezTo>
                  <a:pt x="58" y="201"/>
                  <a:pt x="57" y="203"/>
                  <a:pt x="56" y="203"/>
                </a:cubicBezTo>
                <a:cubicBezTo>
                  <a:pt x="55" y="204"/>
                  <a:pt x="53" y="203"/>
                  <a:pt x="52" y="203"/>
                </a:cubicBezTo>
                <a:cubicBezTo>
                  <a:pt x="50" y="203"/>
                  <a:pt x="50" y="203"/>
                  <a:pt x="50" y="204"/>
                </a:cubicBezTo>
                <a:cubicBezTo>
                  <a:pt x="49" y="205"/>
                  <a:pt x="49" y="205"/>
                  <a:pt x="48" y="206"/>
                </a:cubicBezTo>
                <a:cubicBezTo>
                  <a:pt x="46" y="206"/>
                  <a:pt x="44" y="206"/>
                  <a:pt x="42" y="206"/>
                </a:cubicBezTo>
                <a:cubicBezTo>
                  <a:pt x="41" y="206"/>
                  <a:pt x="39" y="206"/>
                  <a:pt x="38" y="206"/>
                </a:cubicBezTo>
                <a:cubicBezTo>
                  <a:pt x="37" y="206"/>
                  <a:pt x="36" y="208"/>
                  <a:pt x="35" y="208"/>
                </a:cubicBezTo>
                <a:cubicBezTo>
                  <a:pt x="34" y="208"/>
                  <a:pt x="34" y="209"/>
                  <a:pt x="35" y="210"/>
                </a:cubicBezTo>
                <a:cubicBezTo>
                  <a:pt x="35" y="210"/>
                  <a:pt x="36" y="212"/>
                  <a:pt x="37" y="212"/>
                </a:cubicBezTo>
                <a:cubicBezTo>
                  <a:pt x="37" y="212"/>
                  <a:pt x="38" y="213"/>
                  <a:pt x="38" y="213"/>
                </a:cubicBezTo>
                <a:cubicBezTo>
                  <a:pt x="40" y="215"/>
                  <a:pt x="41" y="215"/>
                  <a:pt x="40" y="217"/>
                </a:cubicBezTo>
                <a:cubicBezTo>
                  <a:pt x="37" y="226"/>
                  <a:pt x="54" y="225"/>
                  <a:pt x="58" y="227"/>
                </a:cubicBezTo>
                <a:cubicBezTo>
                  <a:pt x="58" y="227"/>
                  <a:pt x="58" y="227"/>
                  <a:pt x="58" y="227"/>
                </a:cubicBezTo>
                <a:cubicBezTo>
                  <a:pt x="59" y="227"/>
                  <a:pt x="59" y="228"/>
                  <a:pt x="59" y="228"/>
                </a:cubicBezTo>
                <a:cubicBezTo>
                  <a:pt x="59" y="228"/>
                  <a:pt x="59" y="229"/>
                  <a:pt x="59" y="229"/>
                </a:cubicBezTo>
                <a:cubicBezTo>
                  <a:pt x="60" y="230"/>
                  <a:pt x="60" y="230"/>
                  <a:pt x="61" y="231"/>
                </a:cubicBezTo>
                <a:cubicBezTo>
                  <a:pt x="61" y="232"/>
                  <a:pt x="61" y="234"/>
                  <a:pt x="60" y="235"/>
                </a:cubicBezTo>
                <a:cubicBezTo>
                  <a:pt x="60" y="236"/>
                  <a:pt x="59" y="236"/>
                  <a:pt x="59" y="237"/>
                </a:cubicBezTo>
                <a:cubicBezTo>
                  <a:pt x="58" y="239"/>
                  <a:pt x="60" y="242"/>
                  <a:pt x="58" y="244"/>
                </a:cubicBezTo>
                <a:cubicBezTo>
                  <a:pt x="57" y="245"/>
                  <a:pt x="56" y="246"/>
                  <a:pt x="54" y="246"/>
                </a:cubicBezTo>
                <a:cubicBezTo>
                  <a:pt x="53" y="247"/>
                  <a:pt x="53" y="248"/>
                  <a:pt x="52" y="249"/>
                </a:cubicBezTo>
                <a:cubicBezTo>
                  <a:pt x="50" y="251"/>
                  <a:pt x="48" y="252"/>
                  <a:pt x="46" y="254"/>
                </a:cubicBezTo>
                <a:cubicBezTo>
                  <a:pt x="46" y="255"/>
                  <a:pt x="45" y="255"/>
                  <a:pt x="45" y="256"/>
                </a:cubicBezTo>
                <a:cubicBezTo>
                  <a:pt x="44" y="256"/>
                  <a:pt x="44" y="256"/>
                  <a:pt x="44" y="256"/>
                </a:cubicBezTo>
                <a:cubicBezTo>
                  <a:pt x="43" y="257"/>
                  <a:pt x="43" y="258"/>
                  <a:pt x="43" y="258"/>
                </a:cubicBezTo>
                <a:cubicBezTo>
                  <a:pt x="43" y="259"/>
                  <a:pt x="43" y="260"/>
                  <a:pt x="43" y="261"/>
                </a:cubicBezTo>
                <a:cubicBezTo>
                  <a:pt x="43" y="262"/>
                  <a:pt x="43" y="264"/>
                  <a:pt x="43" y="265"/>
                </a:cubicBezTo>
                <a:cubicBezTo>
                  <a:pt x="44" y="266"/>
                  <a:pt x="45" y="266"/>
                  <a:pt x="44" y="268"/>
                </a:cubicBezTo>
                <a:cubicBezTo>
                  <a:pt x="44" y="269"/>
                  <a:pt x="43" y="270"/>
                  <a:pt x="42" y="270"/>
                </a:cubicBezTo>
                <a:cubicBezTo>
                  <a:pt x="40" y="271"/>
                  <a:pt x="37" y="273"/>
                  <a:pt x="35" y="274"/>
                </a:cubicBezTo>
                <a:cubicBezTo>
                  <a:pt x="34" y="274"/>
                  <a:pt x="32" y="274"/>
                  <a:pt x="31" y="275"/>
                </a:cubicBezTo>
                <a:cubicBezTo>
                  <a:pt x="30" y="276"/>
                  <a:pt x="31" y="276"/>
                  <a:pt x="29" y="276"/>
                </a:cubicBezTo>
                <a:cubicBezTo>
                  <a:pt x="28" y="276"/>
                  <a:pt x="27" y="277"/>
                  <a:pt x="26" y="277"/>
                </a:cubicBezTo>
                <a:cubicBezTo>
                  <a:pt x="25" y="277"/>
                  <a:pt x="23" y="277"/>
                  <a:pt x="22" y="277"/>
                </a:cubicBezTo>
                <a:cubicBezTo>
                  <a:pt x="21" y="277"/>
                  <a:pt x="20" y="277"/>
                  <a:pt x="19" y="276"/>
                </a:cubicBezTo>
                <a:cubicBezTo>
                  <a:pt x="17" y="275"/>
                  <a:pt x="15" y="274"/>
                  <a:pt x="13" y="273"/>
                </a:cubicBezTo>
                <a:cubicBezTo>
                  <a:pt x="11" y="273"/>
                  <a:pt x="8" y="273"/>
                  <a:pt x="8" y="276"/>
                </a:cubicBezTo>
                <a:cubicBezTo>
                  <a:pt x="8" y="277"/>
                  <a:pt x="8" y="278"/>
                  <a:pt x="8" y="278"/>
                </a:cubicBezTo>
                <a:cubicBezTo>
                  <a:pt x="6" y="278"/>
                  <a:pt x="5" y="278"/>
                  <a:pt x="3" y="278"/>
                </a:cubicBezTo>
                <a:cubicBezTo>
                  <a:pt x="1" y="278"/>
                  <a:pt x="0" y="281"/>
                  <a:pt x="0" y="283"/>
                </a:cubicBezTo>
                <a:cubicBezTo>
                  <a:pt x="0" y="284"/>
                  <a:pt x="0" y="285"/>
                  <a:pt x="0" y="285"/>
                </a:cubicBezTo>
                <a:cubicBezTo>
                  <a:pt x="0" y="287"/>
                  <a:pt x="0" y="287"/>
                  <a:pt x="1" y="288"/>
                </a:cubicBezTo>
                <a:cubicBezTo>
                  <a:pt x="2" y="289"/>
                  <a:pt x="5" y="290"/>
                  <a:pt x="5" y="292"/>
                </a:cubicBezTo>
                <a:cubicBezTo>
                  <a:pt x="6" y="294"/>
                  <a:pt x="5" y="296"/>
                  <a:pt x="6" y="297"/>
                </a:cubicBezTo>
                <a:cubicBezTo>
                  <a:pt x="7" y="299"/>
                  <a:pt x="9" y="299"/>
                  <a:pt x="10" y="300"/>
                </a:cubicBezTo>
                <a:cubicBezTo>
                  <a:pt x="10" y="301"/>
                  <a:pt x="10" y="301"/>
                  <a:pt x="10" y="301"/>
                </a:cubicBezTo>
                <a:cubicBezTo>
                  <a:pt x="10" y="302"/>
                  <a:pt x="11" y="303"/>
                  <a:pt x="11" y="304"/>
                </a:cubicBezTo>
                <a:cubicBezTo>
                  <a:pt x="11" y="305"/>
                  <a:pt x="11" y="306"/>
                  <a:pt x="11" y="307"/>
                </a:cubicBezTo>
                <a:cubicBezTo>
                  <a:pt x="11" y="308"/>
                  <a:pt x="11" y="308"/>
                  <a:pt x="12" y="309"/>
                </a:cubicBezTo>
                <a:cubicBezTo>
                  <a:pt x="12" y="311"/>
                  <a:pt x="12" y="314"/>
                  <a:pt x="13" y="316"/>
                </a:cubicBezTo>
                <a:cubicBezTo>
                  <a:pt x="13" y="317"/>
                  <a:pt x="13" y="319"/>
                  <a:pt x="13" y="320"/>
                </a:cubicBezTo>
                <a:cubicBezTo>
                  <a:pt x="13" y="322"/>
                  <a:pt x="13" y="321"/>
                  <a:pt x="12" y="322"/>
                </a:cubicBezTo>
                <a:cubicBezTo>
                  <a:pt x="12" y="323"/>
                  <a:pt x="11" y="323"/>
                  <a:pt x="10" y="324"/>
                </a:cubicBezTo>
                <a:cubicBezTo>
                  <a:pt x="10" y="325"/>
                  <a:pt x="9" y="325"/>
                  <a:pt x="9" y="326"/>
                </a:cubicBezTo>
                <a:cubicBezTo>
                  <a:pt x="7" y="328"/>
                  <a:pt x="9" y="331"/>
                  <a:pt x="8" y="334"/>
                </a:cubicBezTo>
                <a:cubicBezTo>
                  <a:pt x="7" y="335"/>
                  <a:pt x="6" y="335"/>
                  <a:pt x="6" y="336"/>
                </a:cubicBezTo>
                <a:cubicBezTo>
                  <a:pt x="7" y="336"/>
                  <a:pt x="7" y="336"/>
                  <a:pt x="7" y="337"/>
                </a:cubicBezTo>
                <a:cubicBezTo>
                  <a:pt x="7" y="337"/>
                  <a:pt x="7" y="338"/>
                  <a:pt x="7" y="338"/>
                </a:cubicBezTo>
                <a:cubicBezTo>
                  <a:pt x="7" y="339"/>
                  <a:pt x="7" y="339"/>
                  <a:pt x="8" y="340"/>
                </a:cubicBezTo>
                <a:cubicBezTo>
                  <a:pt x="7" y="341"/>
                  <a:pt x="5" y="341"/>
                  <a:pt x="5" y="342"/>
                </a:cubicBezTo>
                <a:cubicBezTo>
                  <a:pt x="4" y="343"/>
                  <a:pt x="4" y="343"/>
                  <a:pt x="3" y="344"/>
                </a:cubicBezTo>
                <a:cubicBezTo>
                  <a:pt x="1" y="344"/>
                  <a:pt x="2" y="344"/>
                  <a:pt x="1" y="345"/>
                </a:cubicBezTo>
                <a:cubicBezTo>
                  <a:pt x="1" y="347"/>
                  <a:pt x="0" y="349"/>
                  <a:pt x="1" y="351"/>
                </a:cubicBezTo>
                <a:cubicBezTo>
                  <a:pt x="1" y="351"/>
                  <a:pt x="1" y="351"/>
                  <a:pt x="2" y="351"/>
                </a:cubicBezTo>
                <a:cubicBezTo>
                  <a:pt x="3" y="351"/>
                  <a:pt x="4" y="351"/>
                  <a:pt x="4" y="351"/>
                </a:cubicBezTo>
                <a:cubicBezTo>
                  <a:pt x="4" y="351"/>
                  <a:pt x="4" y="351"/>
                  <a:pt x="4" y="351"/>
                </a:cubicBezTo>
                <a:cubicBezTo>
                  <a:pt x="4" y="351"/>
                  <a:pt x="4" y="351"/>
                  <a:pt x="5" y="351"/>
                </a:cubicBezTo>
                <a:cubicBezTo>
                  <a:pt x="5" y="351"/>
                  <a:pt x="6" y="352"/>
                  <a:pt x="6" y="353"/>
                </a:cubicBezTo>
                <a:cubicBezTo>
                  <a:pt x="6" y="354"/>
                  <a:pt x="6" y="356"/>
                  <a:pt x="6" y="358"/>
                </a:cubicBezTo>
                <a:cubicBezTo>
                  <a:pt x="5" y="359"/>
                  <a:pt x="5" y="361"/>
                  <a:pt x="4" y="362"/>
                </a:cubicBezTo>
                <a:cubicBezTo>
                  <a:pt x="4" y="363"/>
                  <a:pt x="4" y="364"/>
                  <a:pt x="4" y="364"/>
                </a:cubicBezTo>
                <a:cubicBezTo>
                  <a:pt x="4" y="365"/>
                  <a:pt x="4" y="365"/>
                  <a:pt x="4" y="365"/>
                </a:cubicBezTo>
                <a:cubicBezTo>
                  <a:pt x="4" y="367"/>
                  <a:pt x="4" y="367"/>
                  <a:pt x="4" y="368"/>
                </a:cubicBezTo>
                <a:cubicBezTo>
                  <a:pt x="3" y="369"/>
                  <a:pt x="3" y="370"/>
                  <a:pt x="3" y="370"/>
                </a:cubicBezTo>
                <a:cubicBezTo>
                  <a:pt x="3" y="371"/>
                  <a:pt x="4" y="371"/>
                  <a:pt x="4" y="371"/>
                </a:cubicBezTo>
                <a:cubicBezTo>
                  <a:pt x="3" y="372"/>
                  <a:pt x="2" y="372"/>
                  <a:pt x="1" y="373"/>
                </a:cubicBezTo>
                <a:cubicBezTo>
                  <a:pt x="1" y="373"/>
                  <a:pt x="1" y="374"/>
                  <a:pt x="0" y="375"/>
                </a:cubicBezTo>
                <a:cubicBezTo>
                  <a:pt x="0" y="375"/>
                  <a:pt x="0" y="375"/>
                  <a:pt x="0" y="376"/>
                </a:cubicBezTo>
                <a:cubicBezTo>
                  <a:pt x="0" y="376"/>
                  <a:pt x="1" y="377"/>
                  <a:pt x="1" y="377"/>
                </a:cubicBezTo>
                <a:cubicBezTo>
                  <a:pt x="2" y="377"/>
                  <a:pt x="3" y="378"/>
                  <a:pt x="3" y="379"/>
                </a:cubicBezTo>
                <a:cubicBezTo>
                  <a:pt x="3" y="379"/>
                  <a:pt x="3" y="380"/>
                  <a:pt x="3" y="380"/>
                </a:cubicBezTo>
                <a:cubicBezTo>
                  <a:pt x="3" y="381"/>
                  <a:pt x="3" y="382"/>
                  <a:pt x="3" y="383"/>
                </a:cubicBezTo>
                <a:cubicBezTo>
                  <a:pt x="2" y="385"/>
                  <a:pt x="2" y="388"/>
                  <a:pt x="3" y="390"/>
                </a:cubicBezTo>
                <a:cubicBezTo>
                  <a:pt x="5" y="391"/>
                  <a:pt x="6" y="392"/>
                  <a:pt x="8" y="393"/>
                </a:cubicBezTo>
                <a:cubicBezTo>
                  <a:pt x="9" y="393"/>
                  <a:pt x="9" y="393"/>
                  <a:pt x="10" y="394"/>
                </a:cubicBezTo>
                <a:cubicBezTo>
                  <a:pt x="11" y="395"/>
                  <a:pt x="12" y="395"/>
                  <a:pt x="14" y="396"/>
                </a:cubicBezTo>
                <a:cubicBezTo>
                  <a:pt x="14" y="396"/>
                  <a:pt x="15" y="397"/>
                  <a:pt x="15" y="397"/>
                </a:cubicBezTo>
                <a:cubicBezTo>
                  <a:pt x="17" y="397"/>
                  <a:pt x="18" y="397"/>
                  <a:pt x="19" y="399"/>
                </a:cubicBezTo>
                <a:cubicBezTo>
                  <a:pt x="20" y="401"/>
                  <a:pt x="19" y="403"/>
                  <a:pt x="19" y="405"/>
                </a:cubicBezTo>
                <a:cubicBezTo>
                  <a:pt x="18" y="406"/>
                  <a:pt x="18" y="407"/>
                  <a:pt x="17" y="409"/>
                </a:cubicBezTo>
                <a:cubicBezTo>
                  <a:pt x="16" y="411"/>
                  <a:pt x="14" y="412"/>
                  <a:pt x="13" y="414"/>
                </a:cubicBezTo>
                <a:cubicBezTo>
                  <a:pt x="13" y="414"/>
                  <a:pt x="13" y="414"/>
                  <a:pt x="13" y="414"/>
                </a:cubicBezTo>
                <a:cubicBezTo>
                  <a:pt x="13" y="414"/>
                  <a:pt x="13" y="414"/>
                  <a:pt x="13" y="414"/>
                </a:cubicBezTo>
                <a:cubicBezTo>
                  <a:pt x="12" y="416"/>
                  <a:pt x="10" y="417"/>
                  <a:pt x="10" y="419"/>
                </a:cubicBezTo>
                <a:cubicBezTo>
                  <a:pt x="10" y="420"/>
                  <a:pt x="10" y="420"/>
                  <a:pt x="10" y="420"/>
                </a:cubicBezTo>
                <a:cubicBezTo>
                  <a:pt x="10" y="422"/>
                  <a:pt x="9" y="423"/>
                  <a:pt x="8" y="424"/>
                </a:cubicBezTo>
                <a:cubicBezTo>
                  <a:pt x="7" y="426"/>
                  <a:pt x="7" y="428"/>
                  <a:pt x="7" y="430"/>
                </a:cubicBezTo>
                <a:cubicBezTo>
                  <a:pt x="7" y="432"/>
                  <a:pt x="8" y="433"/>
                  <a:pt x="8" y="435"/>
                </a:cubicBezTo>
                <a:cubicBezTo>
                  <a:pt x="9" y="436"/>
                  <a:pt x="8" y="438"/>
                  <a:pt x="9" y="439"/>
                </a:cubicBezTo>
                <a:cubicBezTo>
                  <a:pt x="10" y="441"/>
                  <a:pt x="11" y="442"/>
                  <a:pt x="12" y="444"/>
                </a:cubicBezTo>
                <a:cubicBezTo>
                  <a:pt x="12" y="445"/>
                  <a:pt x="12" y="447"/>
                  <a:pt x="14" y="448"/>
                </a:cubicBezTo>
                <a:cubicBezTo>
                  <a:pt x="15" y="448"/>
                  <a:pt x="16" y="448"/>
                  <a:pt x="17" y="449"/>
                </a:cubicBezTo>
                <a:cubicBezTo>
                  <a:pt x="17" y="450"/>
                  <a:pt x="18" y="451"/>
                  <a:pt x="19" y="452"/>
                </a:cubicBezTo>
                <a:cubicBezTo>
                  <a:pt x="20" y="454"/>
                  <a:pt x="22" y="455"/>
                  <a:pt x="23" y="456"/>
                </a:cubicBezTo>
                <a:cubicBezTo>
                  <a:pt x="25" y="457"/>
                  <a:pt x="26" y="457"/>
                  <a:pt x="28" y="457"/>
                </a:cubicBezTo>
                <a:cubicBezTo>
                  <a:pt x="29" y="457"/>
                  <a:pt x="31" y="457"/>
                  <a:pt x="31" y="459"/>
                </a:cubicBezTo>
                <a:cubicBezTo>
                  <a:pt x="29" y="459"/>
                  <a:pt x="26" y="461"/>
                  <a:pt x="24" y="462"/>
                </a:cubicBezTo>
                <a:cubicBezTo>
                  <a:pt x="23" y="463"/>
                  <a:pt x="22" y="464"/>
                  <a:pt x="22" y="466"/>
                </a:cubicBezTo>
                <a:cubicBezTo>
                  <a:pt x="21" y="467"/>
                  <a:pt x="20" y="468"/>
                  <a:pt x="19" y="470"/>
                </a:cubicBezTo>
                <a:cubicBezTo>
                  <a:pt x="17" y="473"/>
                  <a:pt x="16" y="477"/>
                  <a:pt x="15" y="482"/>
                </a:cubicBezTo>
                <a:cubicBezTo>
                  <a:pt x="15" y="482"/>
                  <a:pt x="15" y="482"/>
                  <a:pt x="15" y="482"/>
                </a:cubicBezTo>
                <a:cubicBezTo>
                  <a:pt x="21" y="485"/>
                  <a:pt x="26" y="487"/>
                  <a:pt x="30" y="493"/>
                </a:cubicBezTo>
                <a:cubicBezTo>
                  <a:pt x="31" y="494"/>
                  <a:pt x="33" y="495"/>
                  <a:pt x="33" y="496"/>
                </a:cubicBezTo>
                <a:cubicBezTo>
                  <a:pt x="34" y="498"/>
                  <a:pt x="34" y="498"/>
                  <a:pt x="34" y="500"/>
                </a:cubicBezTo>
                <a:cubicBezTo>
                  <a:pt x="36" y="503"/>
                  <a:pt x="36" y="505"/>
                  <a:pt x="40" y="506"/>
                </a:cubicBezTo>
                <a:cubicBezTo>
                  <a:pt x="44" y="506"/>
                  <a:pt x="46" y="503"/>
                  <a:pt x="50" y="502"/>
                </a:cubicBezTo>
                <a:cubicBezTo>
                  <a:pt x="53" y="501"/>
                  <a:pt x="56" y="501"/>
                  <a:pt x="60" y="501"/>
                </a:cubicBezTo>
                <a:cubicBezTo>
                  <a:pt x="67" y="501"/>
                  <a:pt x="73" y="501"/>
                  <a:pt x="79" y="505"/>
                </a:cubicBezTo>
                <a:cubicBezTo>
                  <a:pt x="81" y="507"/>
                  <a:pt x="81" y="510"/>
                  <a:pt x="84" y="513"/>
                </a:cubicBezTo>
                <a:cubicBezTo>
                  <a:pt x="84" y="513"/>
                  <a:pt x="85" y="513"/>
                  <a:pt x="86" y="514"/>
                </a:cubicBezTo>
                <a:cubicBezTo>
                  <a:pt x="87" y="514"/>
                  <a:pt x="86" y="515"/>
                  <a:pt x="87" y="515"/>
                </a:cubicBezTo>
                <a:cubicBezTo>
                  <a:pt x="90" y="516"/>
                  <a:pt x="96" y="515"/>
                  <a:pt x="99" y="515"/>
                </a:cubicBezTo>
                <a:cubicBezTo>
                  <a:pt x="102" y="515"/>
                  <a:pt x="105" y="515"/>
                  <a:pt x="108" y="516"/>
                </a:cubicBezTo>
                <a:cubicBezTo>
                  <a:pt x="107" y="516"/>
                  <a:pt x="111" y="518"/>
                  <a:pt x="110" y="518"/>
                </a:cubicBezTo>
                <a:cubicBezTo>
                  <a:pt x="111" y="519"/>
                  <a:pt x="112" y="520"/>
                  <a:pt x="113" y="520"/>
                </a:cubicBezTo>
                <a:cubicBezTo>
                  <a:pt x="115" y="521"/>
                  <a:pt x="117" y="520"/>
                  <a:pt x="119" y="523"/>
                </a:cubicBezTo>
                <a:cubicBezTo>
                  <a:pt x="120" y="525"/>
                  <a:pt x="120" y="528"/>
                  <a:pt x="119" y="530"/>
                </a:cubicBezTo>
                <a:cubicBezTo>
                  <a:pt x="118" y="535"/>
                  <a:pt x="115" y="539"/>
                  <a:pt x="111" y="542"/>
                </a:cubicBezTo>
                <a:cubicBezTo>
                  <a:pt x="106" y="546"/>
                  <a:pt x="104" y="549"/>
                  <a:pt x="102" y="555"/>
                </a:cubicBezTo>
                <a:cubicBezTo>
                  <a:pt x="101" y="557"/>
                  <a:pt x="101" y="558"/>
                  <a:pt x="98" y="560"/>
                </a:cubicBezTo>
                <a:cubicBezTo>
                  <a:pt x="97" y="561"/>
                  <a:pt x="96" y="561"/>
                  <a:pt x="95" y="563"/>
                </a:cubicBezTo>
                <a:cubicBezTo>
                  <a:pt x="92" y="567"/>
                  <a:pt x="93" y="572"/>
                  <a:pt x="92" y="577"/>
                </a:cubicBezTo>
                <a:cubicBezTo>
                  <a:pt x="90" y="583"/>
                  <a:pt x="92" y="588"/>
                  <a:pt x="87" y="593"/>
                </a:cubicBezTo>
                <a:cubicBezTo>
                  <a:pt x="83" y="598"/>
                  <a:pt x="84" y="603"/>
                  <a:pt x="84" y="609"/>
                </a:cubicBezTo>
                <a:cubicBezTo>
                  <a:pt x="84" y="617"/>
                  <a:pt x="84" y="624"/>
                  <a:pt x="84" y="632"/>
                </a:cubicBezTo>
                <a:cubicBezTo>
                  <a:pt x="84" y="634"/>
                  <a:pt x="85" y="636"/>
                  <a:pt x="86" y="637"/>
                </a:cubicBezTo>
                <a:cubicBezTo>
                  <a:pt x="86" y="637"/>
                  <a:pt x="86" y="637"/>
                  <a:pt x="86" y="637"/>
                </a:cubicBezTo>
                <a:cubicBezTo>
                  <a:pt x="87" y="638"/>
                  <a:pt x="87" y="638"/>
                  <a:pt x="87" y="639"/>
                </a:cubicBezTo>
                <a:cubicBezTo>
                  <a:pt x="88" y="639"/>
                  <a:pt x="88" y="639"/>
                  <a:pt x="88" y="639"/>
                </a:cubicBezTo>
                <a:cubicBezTo>
                  <a:pt x="89" y="640"/>
                  <a:pt x="90" y="640"/>
                  <a:pt x="91" y="640"/>
                </a:cubicBezTo>
                <a:cubicBezTo>
                  <a:pt x="94" y="641"/>
                  <a:pt x="96" y="641"/>
                  <a:pt x="98" y="640"/>
                </a:cubicBezTo>
                <a:cubicBezTo>
                  <a:pt x="99" y="639"/>
                  <a:pt x="101" y="639"/>
                  <a:pt x="102" y="639"/>
                </a:cubicBezTo>
                <a:cubicBezTo>
                  <a:pt x="103" y="639"/>
                  <a:pt x="104" y="640"/>
                  <a:pt x="104" y="640"/>
                </a:cubicBezTo>
                <a:cubicBezTo>
                  <a:pt x="107" y="640"/>
                  <a:pt x="108" y="638"/>
                  <a:pt x="110" y="637"/>
                </a:cubicBezTo>
                <a:cubicBezTo>
                  <a:pt x="111" y="637"/>
                  <a:pt x="112" y="637"/>
                  <a:pt x="112" y="635"/>
                </a:cubicBezTo>
                <a:cubicBezTo>
                  <a:pt x="112" y="634"/>
                  <a:pt x="112" y="634"/>
                  <a:pt x="112" y="633"/>
                </a:cubicBezTo>
                <a:cubicBezTo>
                  <a:pt x="113" y="632"/>
                  <a:pt x="114" y="630"/>
                  <a:pt x="115" y="630"/>
                </a:cubicBezTo>
                <a:cubicBezTo>
                  <a:pt x="117" y="631"/>
                  <a:pt x="116" y="633"/>
                  <a:pt x="117" y="634"/>
                </a:cubicBezTo>
                <a:cubicBezTo>
                  <a:pt x="118" y="635"/>
                  <a:pt x="118" y="636"/>
                  <a:pt x="120" y="636"/>
                </a:cubicBezTo>
                <a:cubicBezTo>
                  <a:pt x="123" y="636"/>
                  <a:pt x="123" y="633"/>
                  <a:pt x="123" y="630"/>
                </a:cubicBezTo>
                <a:cubicBezTo>
                  <a:pt x="123" y="628"/>
                  <a:pt x="125" y="625"/>
                  <a:pt x="127" y="623"/>
                </a:cubicBezTo>
                <a:cubicBezTo>
                  <a:pt x="128" y="622"/>
                  <a:pt x="131" y="622"/>
                  <a:pt x="133" y="622"/>
                </a:cubicBezTo>
                <a:cubicBezTo>
                  <a:pt x="134" y="622"/>
                  <a:pt x="135" y="622"/>
                  <a:pt x="135" y="622"/>
                </a:cubicBezTo>
                <a:cubicBezTo>
                  <a:pt x="136" y="622"/>
                  <a:pt x="137" y="623"/>
                  <a:pt x="137" y="623"/>
                </a:cubicBezTo>
                <a:cubicBezTo>
                  <a:pt x="138" y="623"/>
                  <a:pt x="139" y="623"/>
                  <a:pt x="139" y="623"/>
                </a:cubicBezTo>
                <a:cubicBezTo>
                  <a:pt x="140" y="623"/>
                  <a:pt x="141" y="623"/>
                  <a:pt x="141" y="624"/>
                </a:cubicBezTo>
                <a:cubicBezTo>
                  <a:pt x="143" y="625"/>
                  <a:pt x="146" y="626"/>
                  <a:pt x="147" y="627"/>
                </a:cubicBezTo>
                <a:cubicBezTo>
                  <a:pt x="148" y="627"/>
                  <a:pt x="148" y="628"/>
                  <a:pt x="149" y="629"/>
                </a:cubicBezTo>
                <a:cubicBezTo>
                  <a:pt x="151" y="630"/>
                  <a:pt x="153" y="631"/>
                  <a:pt x="155" y="631"/>
                </a:cubicBezTo>
                <a:cubicBezTo>
                  <a:pt x="157" y="631"/>
                  <a:pt x="158" y="630"/>
                  <a:pt x="160" y="630"/>
                </a:cubicBezTo>
                <a:cubicBezTo>
                  <a:pt x="161" y="629"/>
                  <a:pt x="162" y="629"/>
                  <a:pt x="163" y="629"/>
                </a:cubicBezTo>
                <a:cubicBezTo>
                  <a:pt x="165" y="629"/>
                  <a:pt x="164" y="629"/>
                  <a:pt x="165" y="630"/>
                </a:cubicBezTo>
                <a:cubicBezTo>
                  <a:pt x="166" y="631"/>
                  <a:pt x="167" y="632"/>
                  <a:pt x="168" y="632"/>
                </a:cubicBezTo>
                <a:cubicBezTo>
                  <a:pt x="169" y="633"/>
                  <a:pt x="171" y="634"/>
                  <a:pt x="172" y="634"/>
                </a:cubicBezTo>
                <a:cubicBezTo>
                  <a:pt x="172" y="635"/>
                  <a:pt x="172" y="635"/>
                  <a:pt x="173" y="635"/>
                </a:cubicBezTo>
                <a:cubicBezTo>
                  <a:pt x="174" y="637"/>
                  <a:pt x="175" y="637"/>
                  <a:pt x="176" y="637"/>
                </a:cubicBezTo>
                <a:cubicBezTo>
                  <a:pt x="178" y="638"/>
                  <a:pt x="180" y="638"/>
                  <a:pt x="182" y="639"/>
                </a:cubicBezTo>
                <a:cubicBezTo>
                  <a:pt x="183" y="639"/>
                  <a:pt x="183" y="639"/>
                  <a:pt x="184" y="639"/>
                </a:cubicBezTo>
                <a:cubicBezTo>
                  <a:pt x="185" y="639"/>
                  <a:pt x="187" y="639"/>
                  <a:pt x="188" y="639"/>
                </a:cubicBezTo>
                <a:cubicBezTo>
                  <a:pt x="189" y="639"/>
                  <a:pt x="189" y="640"/>
                  <a:pt x="189" y="640"/>
                </a:cubicBezTo>
                <a:cubicBezTo>
                  <a:pt x="189" y="640"/>
                  <a:pt x="190" y="640"/>
                  <a:pt x="191" y="640"/>
                </a:cubicBezTo>
                <a:cubicBezTo>
                  <a:pt x="194" y="640"/>
                  <a:pt x="197" y="640"/>
                  <a:pt x="200" y="640"/>
                </a:cubicBezTo>
                <a:cubicBezTo>
                  <a:pt x="201" y="640"/>
                  <a:pt x="203" y="639"/>
                  <a:pt x="204" y="640"/>
                </a:cubicBezTo>
                <a:cubicBezTo>
                  <a:pt x="206" y="642"/>
                  <a:pt x="206" y="644"/>
                  <a:pt x="207" y="646"/>
                </a:cubicBezTo>
                <a:cubicBezTo>
                  <a:pt x="208" y="647"/>
                  <a:pt x="208" y="647"/>
                  <a:pt x="210" y="648"/>
                </a:cubicBezTo>
                <a:cubicBezTo>
                  <a:pt x="211" y="648"/>
                  <a:pt x="213" y="647"/>
                  <a:pt x="214" y="648"/>
                </a:cubicBezTo>
                <a:cubicBezTo>
                  <a:pt x="214" y="649"/>
                  <a:pt x="214" y="649"/>
                  <a:pt x="215" y="649"/>
                </a:cubicBezTo>
                <a:cubicBezTo>
                  <a:pt x="215" y="650"/>
                  <a:pt x="215" y="651"/>
                  <a:pt x="215" y="652"/>
                </a:cubicBezTo>
                <a:cubicBezTo>
                  <a:pt x="215" y="653"/>
                  <a:pt x="215" y="652"/>
                  <a:pt x="216" y="653"/>
                </a:cubicBezTo>
                <a:cubicBezTo>
                  <a:pt x="217" y="655"/>
                  <a:pt x="220" y="656"/>
                  <a:pt x="222" y="657"/>
                </a:cubicBezTo>
                <a:cubicBezTo>
                  <a:pt x="225" y="659"/>
                  <a:pt x="226" y="661"/>
                  <a:pt x="230" y="659"/>
                </a:cubicBezTo>
                <a:cubicBezTo>
                  <a:pt x="231" y="659"/>
                  <a:pt x="232" y="657"/>
                  <a:pt x="232" y="656"/>
                </a:cubicBezTo>
                <a:cubicBezTo>
                  <a:pt x="233" y="656"/>
                  <a:pt x="233" y="655"/>
                  <a:pt x="233" y="655"/>
                </a:cubicBezTo>
                <a:cubicBezTo>
                  <a:pt x="234" y="651"/>
                  <a:pt x="230" y="649"/>
                  <a:pt x="229" y="646"/>
                </a:cubicBezTo>
                <a:cubicBezTo>
                  <a:pt x="229" y="643"/>
                  <a:pt x="229" y="642"/>
                  <a:pt x="232" y="641"/>
                </a:cubicBezTo>
                <a:cubicBezTo>
                  <a:pt x="236" y="640"/>
                  <a:pt x="240" y="642"/>
                  <a:pt x="244" y="641"/>
                </a:cubicBezTo>
                <a:cubicBezTo>
                  <a:pt x="247" y="641"/>
                  <a:pt x="250" y="640"/>
                  <a:pt x="252" y="643"/>
                </a:cubicBezTo>
                <a:cubicBezTo>
                  <a:pt x="253" y="644"/>
                  <a:pt x="253" y="646"/>
                  <a:pt x="255" y="646"/>
                </a:cubicBezTo>
                <a:cubicBezTo>
                  <a:pt x="255" y="646"/>
                  <a:pt x="255" y="646"/>
                  <a:pt x="255" y="646"/>
                </a:cubicBezTo>
                <a:cubicBezTo>
                  <a:pt x="257" y="646"/>
                  <a:pt x="263" y="648"/>
                  <a:pt x="263" y="650"/>
                </a:cubicBezTo>
                <a:cubicBezTo>
                  <a:pt x="264" y="651"/>
                  <a:pt x="268" y="651"/>
                  <a:pt x="267" y="651"/>
                </a:cubicBezTo>
                <a:cubicBezTo>
                  <a:pt x="270" y="651"/>
                  <a:pt x="273" y="651"/>
                  <a:pt x="275" y="651"/>
                </a:cubicBezTo>
                <a:cubicBezTo>
                  <a:pt x="277" y="650"/>
                  <a:pt x="278" y="649"/>
                  <a:pt x="279" y="649"/>
                </a:cubicBezTo>
                <a:cubicBezTo>
                  <a:pt x="281" y="648"/>
                  <a:pt x="282" y="650"/>
                  <a:pt x="284" y="650"/>
                </a:cubicBezTo>
                <a:cubicBezTo>
                  <a:pt x="285" y="649"/>
                  <a:pt x="286" y="647"/>
                  <a:pt x="287" y="646"/>
                </a:cubicBezTo>
                <a:cubicBezTo>
                  <a:pt x="288" y="645"/>
                  <a:pt x="288" y="644"/>
                  <a:pt x="289" y="643"/>
                </a:cubicBezTo>
                <a:cubicBezTo>
                  <a:pt x="291" y="641"/>
                  <a:pt x="295" y="642"/>
                  <a:pt x="298" y="642"/>
                </a:cubicBezTo>
                <a:cubicBezTo>
                  <a:pt x="299" y="642"/>
                  <a:pt x="301" y="643"/>
                  <a:pt x="302" y="641"/>
                </a:cubicBezTo>
                <a:cubicBezTo>
                  <a:pt x="302" y="640"/>
                  <a:pt x="301" y="639"/>
                  <a:pt x="302" y="637"/>
                </a:cubicBezTo>
                <a:cubicBezTo>
                  <a:pt x="302" y="636"/>
                  <a:pt x="303" y="636"/>
                  <a:pt x="305" y="636"/>
                </a:cubicBezTo>
                <a:cubicBezTo>
                  <a:pt x="308" y="636"/>
                  <a:pt x="312" y="636"/>
                  <a:pt x="316" y="637"/>
                </a:cubicBezTo>
                <a:cubicBezTo>
                  <a:pt x="318" y="637"/>
                  <a:pt x="320" y="637"/>
                  <a:pt x="323" y="637"/>
                </a:cubicBezTo>
                <a:cubicBezTo>
                  <a:pt x="324" y="637"/>
                  <a:pt x="324" y="637"/>
                  <a:pt x="325" y="637"/>
                </a:cubicBezTo>
                <a:cubicBezTo>
                  <a:pt x="325" y="636"/>
                  <a:pt x="326" y="636"/>
                  <a:pt x="327" y="636"/>
                </a:cubicBezTo>
                <a:cubicBezTo>
                  <a:pt x="328" y="636"/>
                  <a:pt x="328" y="636"/>
                  <a:pt x="329" y="636"/>
                </a:cubicBezTo>
                <a:cubicBezTo>
                  <a:pt x="332" y="634"/>
                  <a:pt x="326" y="632"/>
                  <a:pt x="327" y="629"/>
                </a:cubicBezTo>
                <a:cubicBezTo>
                  <a:pt x="327" y="628"/>
                  <a:pt x="329" y="628"/>
                  <a:pt x="330" y="628"/>
                </a:cubicBezTo>
                <a:cubicBezTo>
                  <a:pt x="332" y="628"/>
                  <a:pt x="334" y="628"/>
                  <a:pt x="336" y="628"/>
                </a:cubicBezTo>
                <a:cubicBezTo>
                  <a:pt x="337" y="628"/>
                  <a:pt x="340" y="629"/>
                  <a:pt x="341" y="629"/>
                </a:cubicBezTo>
                <a:cubicBezTo>
                  <a:pt x="342" y="630"/>
                  <a:pt x="342" y="631"/>
                  <a:pt x="343" y="632"/>
                </a:cubicBezTo>
                <a:cubicBezTo>
                  <a:pt x="344" y="633"/>
                  <a:pt x="347" y="632"/>
                  <a:pt x="348" y="632"/>
                </a:cubicBezTo>
                <a:cubicBezTo>
                  <a:pt x="351" y="632"/>
                  <a:pt x="353" y="630"/>
                  <a:pt x="355" y="630"/>
                </a:cubicBezTo>
                <a:cubicBezTo>
                  <a:pt x="357" y="631"/>
                  <a:pt x="356" y="631"/>
                  <a:pt x="357" y="631"/>
                </a:cubicBezTo>
                <a:cubicBezTo>
                  <a:pt x="358" y="632"/>
                  <a:pt x="359" y="634"/>
                  <a:pt x="360" y="635"/>
                </a:cubicBezTo>
                <a:cubicBezTo>
                  <a:pt x="361" y="636"/>
                  <a:pt x="362" y="638"/>
                  <a:pt x="362" y="639"/>
                </a:cubicBezTo>
                <a:cubicBezTo>
                  <a:pt x="362" y="639"/>
                  <a:pt x="362" y="640"/>
                  <a:pt x="362" y="640"/>
                </a:cubicBezTo>
                <a:cubicBezTo>
                  <a:pt x="363" y="642"/>
                  <a:pt x="365" y="641"/>
                  <a:pt x="366" y="641"/>
                </a:cubicBezTo>
                <a:cubicBezTo>
                  <a:pt x="367" y="641"/>
                  <a:pt x="367" y="642"/>
                  <a:pt x="368" y="642"/>
                </a:cubicBezTo>
                <a:cubicBezTo>
                  <a:pt x="369" y="642"/>
                  <a:pt x="371" y="642"/>
                  <a:pt x="372" y="642"/>
                </a:cubicBezTo>
                <a:cubicBezTo>
                  <a:pt x="373" y="641"/>
                  <a:pt x="373" y="641"/>
                  <a:pt x="374" y="640"/>
                </a:cubicBezTo>
                <a:cubicBezTo>
                  <a:pt x="375" y="639"/>
                  <a:pt x="375" y="638"/>
                  <a:pt x="375" y="637"/>
                </a:cubicBezTo>
                <a:cubicBezTo>
                  <a:pt x="375" y="636"/>
                  <a:pt x="375" y="635"/>
                  <a:pt x="375" y="634"/>
                </a:cubicBezTo>
                <a:cubicBezTo>
                  <a:pt x="376" y="633"/>
                  <a:pt x="378" y="630"/>
                  <a:pt x="375" y="629"/>
                </a:cubicBezTo>
                <a:cubicBezTo>
                  <a:pt x="373" y="628"/>
                  <a:pt x="371" y="628"/>
                  <a:pt x="369" y="626"/>
                </a:cubicBezTo>
                <a:cubicBezTo>
                  <a:pt x="368" y="625"/>
                  <a:pt x="368" y="625"/>
                  <a:pt x="368" y="624"/>
                </a:cubicBezTo>
                <a:cubicBezTo>
                  <a:pt x="368" y="623"/>
                  <a:pt x="367" y="623"/>
                  <a:pt x="367" y="623"/>
                </a:cubicBezTo>
                <a:cubicBezTo>
                  <a:pt x="367" y="622"/>
                  <a:pt x="368" y="621"/>
                  <a:pt x="368" y="620"/>
                </a:cubicBezTo>
                <a:cubicBezTo>
                  <a:pt x="368" y="619"/>
                  <a:pt x="369" y="619"/>
                  <a:pt x="370" y="618"/>
                </a:cubicBezTo>
                <a:cubicBezTo>
                  <a:pt x="371" y="618"/>
                  <a:pt x="371" y="617"/>
                  <a:pt x="372" y="616"/>
                </a:cubicBezTo>
                <a:cubicBezTo>
                  <a:pt x="372" y="614"/>
                  <a:pt x="373" y="612"/>
                  <a:pt x="372" y="611"/>
                </a:cubicBezTo>
                <a:cubicBezTo>
                  <a:pt x="371" y="610"/>
                  <a:pt x="370" y="609"/>
                  <a:pt x="369" y="608"/>
                </a:cubicBezTo>
                <a:cubicBezTo>
                  <a:pt x="369" y="608"/>
                  <a:pt x="368" y="607"/>
                  <a:pt x="368" y="607"/>
                </a:cubicBezTo>
                <a:cubicBezTo>
                  <a:pt x="367" y="606"/>
                  <a:pt x="366" y="606"/>
                  <a:pt x="366" y="606"/>
                </a:cubicBezTo>
                <a:cubicBezTo>
                  <a:pt x="366" y="606"/>
                  <a:pt x="366" y="605"/>
                  <a:pt x="365" y="604"/>
                </a:cubicBezTo>
                <a:cubicBezTo>
                  <a:pt x="365" y="604"/>
                  <a:pt x="365" y="604"/>
                  <a:pt x="364" y="603"/>
                </a:cubicBezTo>
                <a:cubicBezTo>
                  <a:pt x="364" y="603"/>
                  <a:pt x="363" y="602"/>
                  <a:pt x="363" y="601"/>
                </a:cubicBezTo>
                <a:cubicBezTo>
                  <a:pt x="363" y="598"/>
                  <a:pt x="363" y="595"/>
                  <a:pt x="363" y="593"/>
                </a:cubicBezTo>
                <a:cubicBezTo>
                  <a:pt x="362" y="592"/>
                  <a:pt x="362" y="592"/>
                  <a:pt x="362" y="592"/>
                </a:cubicBezTo>
                <a:cubicBezTo>
                  <a:pt x="362" y="591"/>
                  <a:pt x="362" y="590"/>
                  <a:pt x="362" y="589"/>
                </a:cubicBezTo>
                <a:cubicBezTo>
                  <a:pt x="362" y="588"/>
                  <a:pt x="361" y="587"/>
                  <a:pt x="362" y="586"/>
                </a:cubicBezTo>
                <a:cubicBezTo>
                  <a:pt x="363" y="586"/>
                  <a:pt x="364" y="586"/>
                  <a:pt x="365" y="585"/>
                </a:cubicBezTo>
                <a:cubicBezTo>
                  <a:pt x="365" y="585"/>
                  <a:pt x="366" y="584"/>
                  <a:pt x="367" y="583"/>
                </a:cubicBezTo>
                <a:cubicBezTo>
                  <a:pt x="368" y="582"/>
                  <a:pt x="370" y="581"/>
                  <a:pt x="372" y="581"/>
                </a:cubicBezTo>
                <a:cubicBezTo>
                  <a:pt x="374" y="581"/>
                  <a:pt x="376" y="580"/>
                  <a:pt x="378" y="579"/>
                </a:cubicBezTo>
                <a:cubicBezTo>
                  <a:pt x="380" y="578"/>
                  <a:pt x="382" y="577"/>
                  <a:pt x="384" y="577"/>
                </a:cubicBezTo>
                <a:cubicBezTo>
                  <a:pt x="388" y="577"/>
                  <a:pt x="392" y="577"/>
                  <a:pt x="395" y="575"/>
                </a:cubicBezTo>
                <a:cubicBezTo>
                  <a:pt x="396" y="574"/>
                  <a:pt x="397" y="574"/>
                  <a:pt x="397" y="573"/>
                </a:cubicBezTo>
                <a:cubicBezTo>
                  <a:pt x="398" y="572"/>
                  <a:pt x="398" y="572"/>
                  <a:pt x="398" y="571"/>
                </a:cubicBezTo>
                <a:cubicBezTo>
                  <a:pt x="398" y="571"/>
                  <a:pt x="398" y="570"/>
                  <a:pt x="398" y="570"/>
                </a:cubicBezTo>
                <a:cubicBezTo>
                  <a:pt x="398" y="569"/>
                  <a:pt x="398" y="568"/>
                  <a:pt x="399" y="568"/>
                </a:cubicBezTo>
                <a:cubicBezTo>
                  <a:pt x="399" y="567"/>
                  <a:pt x="399" y="566"/>
                  <a:pt x="399" y="565"/>
                </a:cubicBezTo>
                <a:cubicBezTo>
                  <a:pt x="399" y="566"/>
                  <a:pt x="399" y="566"/>
                  <a:pt x="399" y="566"/>
                </a:cubicBezTo>
                <a:cubicBezTo>
                  <a:pt x="399" y="565"/>
                  <a:pt x="399" y="564"/>
                  <a:pt x="400" y="564"/>
                </a:cubicBezTo>
                <a:cubicBezTo>
                  <a:pt x="400" y="563"/>
                  <a:pt x="399" y="562"/>
                  <a:pt x="400" y="561"/>
                </a:cubicBezTo>
                <a:cubicBezTo>
                  <a:pt x="400" y="560"/>
                  <a:pt x="400" y="559"/>
                  <a:pt x="401" y="559"/>
                </a:cubicBezTo>
                <a:cubicBezTo>
                  <a:pt x="401" y="558"/>
                  <a:pt x="402" y="556"/>
                  <a:pt x="402" y="556"/>
                </a:cubicBezTo>
                <a:cubicBezTo>
                  <a:pt x="403" y="556"/>
                  <a:pt x="404" y="556"/>
                  <a:pt x="405" y="556"/>
                </a:cubicBezTo>
                <a:cubicBezTo>
                  <a:pt x="406" y="556"/>
                  <a:pt x="406" y="557"/>
                  <a:pt x="407" y="558"/>
                </a:cubicBezTo>
                <a:cubicBezTo>
                  <a:pt x="408" y="559"/>
                  <a:pt x="414" y="560"/>
                  <a:pt x="415" y="559"/>
                </a:cubicBezTo>
                <a:cubicBezTo>
                  <a:pt x="416" y="558"/>
                  <a:pt x="417" y="556"/>
                  <a:pt x="417" y="555"/>
                </a:cubicBezTo>
                <a:cubicBezTo>
                  <a:pt x="418" y="554"/>
                  <a:pt x="418" y="553"/>
                  <a:pt x="418" y="552"/>
                </a:cubicBezTo>
                <a:cubicBezTo>
                  <a:pt x="418" y="551"/>
                  <a:pt x="419" y="550"/>
                  <a:pt x="419" y="548"/>
                </a:cubicBezTo>
                <a:cubicBezTo>
                  <a:pt x="419" y="547"/>
                  <a:pt x="419" y="545"/>
                  <a:pt x="419" y="544"/>
                </a:cubicBezTo>
                <a:cubicBezTo>
                  <a:pt x="419" y="543"/>
                  <a:pt x="420" y="543"/>
                  <a:pt x="420" y="542"/>
                </a:cubicBezTo>
                <a:cubicBezTo>
                  <a:pt x="420" y="541"/>
                  <a:pt x="420" y="540"/>
                  <a:pt x="420" y="540"/>
                </a:cubicBezTo>
                <a:cubicBezTo>
                  <a:pt x="420" y="539"/>
                  <a:pt x="421" y="539"/>
                  <a:pt x="421" y="539"/>
                </a:cubicBezTo>
                <a:cubicBezTo>
                  <a:pt x="421" y="539"/>
                  <a:pt x="420" y="538"/>
                  <a:pt x="420" y="537"/>
                </a:cubicBezTo>
                <a:cubicBezTo>
                  <a:pt x="420" y="536"/>
                  <a:pt x="420" y="534"/>
                  <a:pt x="419" y="533"/>
                </a:cubicBezTo>
                <a:cubicBezTo>
                  <a:pt x="418" y="532"/>
                  <a:pt x="417" y="532"/>
                  <a:pt x="417" y="531"/>
                </a:cubicBezTo>
                <a:cubicBezTo>
                  <a:pt x="416" y="531"/>
                  <a:pt x="415" y="530"/>
                  <a:pt x="414" y="529"/>
                </a:cubicBezTo>
                <a:cubicBezTo>
                  <a:pt x="413" y="528"/>
                  <a:pt x="412" y="527"/>
                  <a:pt x="411" y="527"/>
                </a:cubicBezTo>
                <a:cubicBezTo>
                  <a:pt x="410" y="526"/>
                  <a:pt x="410" y="525"/>
                  <a:pt x="410" y="524"/>
                </a:cubicBezTo>
                <a:cubicBezTo>
                  <a:pt x="408" y="519"/>
                  <a:pt x="402" y="526"/>
                  <a:pt x="400" y="520"/>
                </a:cubicBezTo>
                <a:cubicBezTo>
                  <a:pt x="400" y="519"/>
                  <a:pt x="399" y="518"/>
                  <a:pt x="398" y="517"/>
                </a:cubicBezTo>
                <a:cubicBezTo>
                  <a:pt x="398" y="516"/>
                  <a:pt x="397" y="515"/>
                  <a:pt x="397" y="514"/>
                </a:cubicBezTo>
                <a:cubicBezTo>
                  <a:pt x="396" y="514"/>
                  <a:pt x="395" y="513"/>
                  <a:pt x="394" y="513"/>
                </a:cubicBezTo>
                <a:cubicBezTo>
                  <a:pt x="394" y="512"/>
                  <a:pt x="394" y="512"/>
                  <a:pt x="394" y="512"/>
                </a:cubicBezTo>
                <a:cubicBezTo>
                  <a:pt x="393" y="511"/>
                  <a:pt x="391" y="510"/>
                  <a:pt x="390" y="510"/>
                </a:cubicBezTo>
                <a:cubicBezTo>
                  <a:pt x="389" y="509"/>
                  <a:pt x="386" y="509"/>
                  <a:pt x="385" y="508"/>
                </a:cubicBezTo>
                <a:cubicBezTo>
                  <a:pt x="385" y="507"/>
                  <a:pt x="385" y="507"/>
                  <a:pt x="385" y="507"/>
                </a:cubicBezTo>
                <a:cubicBezTo>
                  <a:pt x="385" y="504"/>
                  <a:pt x="384" y="502"/>
                  <a:pt x="382" y="499"/>
                </a:cubicBezTo>
                <a:cubicBezTo>
                  <a:pt x="381" y="498"/>
                  <a:pt x="380" y="496"/>
                  <a:pt x="379" y="495"/>
                </a:cubicBezTo>
                <a:cubicBezTo>
                  <a:pt x="378" y="494"/>
                  <a:pt x="376" y="493"/>
                  <a:pt x="375" y="491"/>
                </a:cubicBezTo>
                <a:cubicBezTo>
                  <a:pt x="374" y="491"/>
                  <a:pt x="374" y="491"/>
                  <a:pt x="373" y="490"/>
                </a:cubicBezTo>
                <a:cubicBezTo>
                  <a:pt x="373" y="490"/>
                  <a:pt x="371" y="491"/>
                  <a:pt x="371" y="491"/>
                </a:cubicBezTo>
                <a:cubicBezTo>
                  <a:pt x="369" y="491"/>
                  <a:pt x="369" y="490"/>
                  <a:pt x="368" y="490"/>
                </a:cubicBezTo>
                <a:cubicBezTo>
                  <a:pt x="367" y="489"/>
                  <a:pt x="365" y="489"/>
                  <a:pt x="365" y="488"/>
                </a:cubicBezTo>
                <a:cubicBezTo>
                  <a:pt x="364" y="488"/>
                  <a:pt x="364" y="488"/>
                  <a:pt x="364" y="487"/>
                </a:cubicBezTo>
                <a:cubicBezTo>
                  <a:pt x="363" y="485"/>
                  <a:pt x="362" y="484"/>
                  <a:pt x="361" y="483"/>
                </a:cubicBezTo>
                <a:cubicBezTo>
                  <a:pt x="360" y="482"/>
                  <a:pt x="360" y="482"/>
                  <a:pt x="360" y="480"/>
                </a:cubicBezTo>
                <a:cubicBezTo>
                  <a:pt x="359" y="479"/>
                  <a:pt x="359" y="476"/>
                  <a:pt x="359" y="475"/>
                </a:cubicBezTo>
                <a:cubicBezTo>
                  <a:pt x="358" y="474"/>
                  <a:pt x="358" y="474"/>
                  <a:pt x="358" y="473"/>
                </a:cubicBezTo>
                <a:cubicBezTo>
                  <a:pt x="357" y="471"/>
                  <a:pt x="356" y="469"/>
                  <a:pt x="355" y="467"/>
                </a:cubicBezTo>
                <a:cubicBezTo>
                  <a:pt x="355" y="466"/>
                  <a:pt x="354" y="464"/>
                  <a:pt x="353" y="463"/>
                </a:cubicBezTo>
                <a:cubicBezTo>
                  <a:pt x="352" y="462"/>
                  <a:pt x="351" y="461"/>
                  <a:pt x="349" y="460"/>
                </a:cubicBezTo>
                <a:cubicBezTo>
                  <a:pt x="348" y="459"/>
                  <a:pt x="348" y="457"/>
                  <a:pt x="349" y="456"/>
                </a:cubicBezTo>
                <a:cubicBezTo>
                  <a:pt x="349" y="455"/>
                  <a:pt x="350" y="454"/>
                  <a:pt x="351" y="453"/>
                </a:cubicBezTo>
                <a:cubicBezTo>
                  <a:pt x="351" y="452"/>
                  <a:pt x="352" y="451"/>
                  <a:pt x="352" y="451"/>
                </a:cubicBezTo>
                <a:cubicBezTo>
                  <a:pt x="353" y="450"/>
                  <a:pt x="354" y="449"/>
                  <a:pt x="354" y="448"/>
                </a:cubicBezTo>
                <a:cubicBezTo>
                  <a:pt x="354" y="447"/>
                  <a:pt x="354" y="446"/>
                  <a:pt x="354" y="445"/>
                </a:cubicBezTo>
                <a:cubicBezTo>
                  <a:pt x="354" y="444"/>
                  <a:pt x="355" y="443"/>
                  <a:pt x="355" y="442"/>
                </a:cubicBezTo>
                <a:cubicBezTo>
                  <a:pt x="354" y="440"/>
                  <a:pt x="352" y="440"/>
                  <a:pt x="351" y="439"/>
                </a:cubicBezTo>
                <a:cubicBezTo>
                  <a:pt x="349" y="439"/>
                  <a:pt x="349" y="438"/>
                  <a:pt x="348" y="437"/>
                </a:cubicBezTo>
                <a:cubicBezTo>
                  <a:pt x="347" y="436"/>
                  <a:pt x="345" y="436"/>
                  <a:pt x="345" y="435"/>
                </a:cubicBezTo>
                <a:cubicBezTo>
                  <a:pt x="343" y="434"/>
                  <a:pt x="344" y="432"/>
                  <a:pt x="342" y="431"/>
                </a:cubicBezTo>
                <a:cubicBezTo>
                  <a:pt x="340" y="430"/>
                  <a:pt x="339" y="431"/>
                  <a:pt x="339" y="429"/>
                </a:cubicBezTo>
                <a:cubicBezTo>
                  <a:pt x="338" y="427"/>
                  <a:pt x="338" y="426"/>
                  <a:pt x="338" y="424"/>
                </a:cubicBezTo>
                <a:cubicBezTo>
                  <a:pt x="338" y="423"/>
                  <a:pt x="338" y="421"/>
                  <a:pt x="337" y="419"/>
                </a:cubicBezTo>
                <a:cubicBezTo>
                  <a:pt x="337" y="416"/>
                  <a:pt x="331" y="416"/>
                  <a:pt x="332" y="412"/>
                </a:cubicBezTo>
                <a:cubicBezTo>
                  <a:pt x="333" y="412"/>
                  <a:pt x="333" y="412"/>
                  <a:pt x="333" y="411"/>
                </a:cubicBezTo>
                <a:cubicBezTo>
                  <a:pt x="333" y="411"/>
                  <a:pt x="333" y="411"/>
                  <a:pt x="333" y="410"/>
                </a:cubicBezTo>
                <a:cubicBezTo>
                  <a:pt x="334" y="409"/>
                  <a:pt x="334" y="409"/>
                  <a:pt x="336" y="408"/>
                </a:cubicBezTo>
                <a:cubicBezTo>
                  <a:pt x="338" y="407"/>
                  <a:pt x="339" y="411"/>
                  <a:pt x="339" y="413"/>
                </a:cubicBezTo>
                <a:cubicBezTo>
                  <a:pt x="339" y="414"/>
                  <a:pt x="339" y="415"/>
                  <a:pt x="340" y="416"/>
                </a:cubicBezTo>
                <a:cubicBezTo>
                  <a:pt x="340" y="417"/>
                  <a:pt x="341" y="417"/>
                  <a:pt x="342" y="418"/>
                </a:cubicBezTo>
                <a:cubicBezTo>
                  <a:pt x="342" y="418"/>
                  <a:pt x="342" y="419"/>
                  <a:pt x="342" y="419"/>
                </a:cubicBezTo>
                <a:cubicBezTo>
                  <a:pt x="342" y="420"/>
                  <a:pt x="342" y="419"/>
                  <a:pt x="343" y="420"/>
                </a:cubicBezTo>
                <a:cubicBezTo>
                  <a:pt x="343" y="421"/>
                  <a:pt x="343" y="421"/>
                  <a:pt x="343" y="422"/>
                </a:cubicBezTo>
                <a:cubicBezTo>
                  <a:pt x="344" y="421"/>
                  <a:pt x="344" y="420"/>
                  <a:pt x="344" y="419"/>
                </a:cubicBezTo>
                <a:cubicBezTo>
                  <a:pt x="345" y="417"/>
                  <a:pt x="346" y="417"/>
                  <a:pt x="346" y="416"/>
                </a:cubicBezTo>
                <a:cubicBezTo>
                  <a:pt x="346" y="415"/>
                  <a:pt x="346" y="414"/>
                  <a:pt x="346" y="413"/>
                </a:cubicBezTo>
                <a:cubicBezTo>
                  <a:pt x="346" y="413"/>
                  <a:pt x="347" y="412"/>
                  <a:pt x="348" y="411"/>
                </a:cubicBezTo>
                <a:cubicBezTo>
                  <a:pt x="349" y="409"/>
                  <a:pt x="351" y="408"/>
                  <a:pt x="353" y="407"/>
                </a:cubicBezTo>
                <a:cubicBezTo>
                  <a:pt x="354" y="406"/>
                  <a:pt x="355" y="404"/>
                  <a:pt x="357" y="404"/>
                </a:cubicBezTo>
                <a:cubicBezTo>
                  <a:pt x="357" y="403"/>
                  <a:pt x="358" y="403"/>
                  <a:pt x="359" y="402"/>
                </a:cubicBezTo>
                <a:cubicBezTo>
                  <a:pt x="360" y="402"/>
                  <a:pt x="360" y="400"/>
                  <a:pt x="361" y="401"/>
                </a:cubicBezTo>
                <a:cubicBezTo>
                  <a:pt x="362" y="401"/>
                  <a:pt x="362" y="402"/>
                  <a:pt x="363" y="402"/>
                </a:cubicBezTo>
                <a:cubicBezTo>
                  <a:pt x="364" y="403"/>
                  <a:pt x="364" y="402"/>
                  <a:pt x="365" y="402"/>
                </a:cubicBezTo>
                <a:cubicBezTo>
                  <a:pt x="367" y="402"/>
                  <a:pt x="368" y="402"/>
                  <a:pt x="369" y="400"/>
                </a:cubicBezTo>
                <a:cubicBezTo>
                  <a:pt x="370" y="400"/>
                  <a:pt x="370" y="398"/>
                  <a:pt x="370" y="398"/>
                </a:cubicBezTo>
                <a:cubicBezTo>
                  <a:pt x="371" y="398"/>
                  <a:pt x="373" y="398"/>
                  <a:pt x="373" y="398"/>
                </a:cubicBezTo>
                <a:cubicBezTo>
                  <a:pt x="374" y="398"/>
                  <a:pt x="374" y="399"/>
                  <a:pt x="375" y="399"/>
                </a:cubicBezTo>
                <a:cubicBezTo>
                  <a:pt x="376" y="399"/>
                  <a:pt x="377" y="398"/>
                  <a:pt x="379" y="399"/>
                </a:cubicBezTo>
                <a:cubicBezTo>
                  <a:pt x="379" y="399"/>
                  <a:pt x="380" y="400"/>
                  <a:pt x="380" y="400"/>
                </a:cubicBezTo>
                <a:cubicBezTo>
                  <a:pt x="381" y="401"/>
                  <a:pt x="381" y="400"/>
                  <a:pt x="382" y="399"/>
                </a:cubicBezTo>
                <a:cubicBezTo>
                  <a:pt x="382" y="398"/>
                  <a:pt x="383" y="398"/>
                  <a:pt x="384" y="397"/>
                </a:cubicBezTo>
                <a:cubicBezTo>
                  <a:pt x="385" y="396"/>
                  <a:pt x="386" y="395"/>
                  <a:pt x="386" y="394"/>
                </a:cubicBezTo>
                <a:cubicBezTo>
                  <a:pt x="388" y="392"/>
                  <a:pt x="388" y="392"/>
                  <a:pt x="391" y="392"/>
                </a:cubicBezTo>
                <a:cubicBezTo>
                  <a:pt x="391" y="392"/>
                  <a:pt x="392" y="392"/>
                  <a:pt x="392" y="392"/>
                </a:cubicBezTo>
                <a:cubicBezTo>
                  <a:pt x="392" y="392"/>
                  <a:pt x="392" y="391"/>
                  <a:pt x="392" y="391"/>
                </a:cubicBezTo>
                <a:cubicBezTo>
                  <a:pt x="393" y="391"/>
                  <a:pt x="394" y="390"/>
                  <a:pt x="394" y="390"/>
                </a:cubicBezTo>
                <a:cubicBezTo>
                  <a:pt x="394" y="389"/>
                  <a:pt x="395" y="389"/>
                  <a:pt x="395" y="388"/>
                </a:cubicBezTo>
                <a:cubicBezTo>
                  <a:pt x="395" y="387"/>
                  <a:pt x="395" y="386"/>
                  <a:pt x="396" y="386"/>
                </a:cubicBezTo>
                <a:cubicBezTo>
                  <a:pt x="397" y="384"/>
                  <a:pt x="399" y="387"/>
                  <a:pt x="401" y="387"/>
                </a:cubicBezTo>
                <a:cubicBezTo>
                  <a:pt x="401" y="386"/>
                  <a:pt x="401" y="385"/>
                  <a:pt x="402" y="384"/>
                </a:cubicBezTo>
                <a:cubicBezTo>
                  <a:pt x="402" y="383"/>
                  <a:pt x="402" y="383"/>
                  <a:pt x="402" y="383"/>
                </a:cubicBezTo>
                <a:cubicBezTo>
                  <a:pt x="402" y="382"/>
                  <a:pt x="402" y="381"/>
                  <a:pt x="402" y="381"/>
                </a:cubicBezTo>
                <a:cubicBezTo>
                  <a:pt x="403" y="379"/>
                  <a:pt x="405" y="380"/>
                  <a:pt x="405" y="381"/>
                </a:cubicBezTo>
                <a:cubicBezTo>
                  <a:pt x="406" y="381"/>
                  <a:pt x="406" y="383"/>
                  <a:pt x="406" y="384"/>
                </a:cubicBezTo>
                <a:cubicBezTo>
                  <a:pt x="407" y="384"/>
                  <a:pt x="409" y="384"/>
                  <a:pt x="409" y="384"/>
                </a:cubicBezTo>
                <a:cubicBezTo>
                  <a:pt x="410" y="384"/>
                  <a:pt x="411" y="384"/>
                  <a:pt x="412" y="383"/>
                </a:cubicBezTo>
                <a:cubicBezTo>
                  <a:pt x="413" y="383"/>
                  <a:pt x="412" y="381"/>
                  <a:pt x="412" y="380"/>
                </a:cubicBezTo>
                <a:cubicBezTo>
                  <a:pt x="412" y="379"/>
                  <a:pt x="412" y="377"/>
                  <a:pt x="413" y="376"/>
                </a:cubicBezTo>
                <a:cubicBezTo>
                  <a:pt x="413" y="375"/>
                  <a:pt x="414" y="375"/>
                  <a:pt x="414" y="375"/>
                </a:cubicBezTo>
                <a:cubicBezTo>
                  <a:pt x="415" y="374"/>
                  <a:pt x="416" y="373"/>
                  <a:pt x="417" y="373"/>
                </a:cubicBezTo>
                <a:cubicBezTo>
                  <a:pt x="418" y="373"/>
                  <a:pt x="418" y="373"/>
                  <a:pt x="419" y="373"/>
                </a:cubicBezTo>
                <a:cubicBezTo>
                  <a:pt x="421" y="373"/>
                  <a:pt x="422" y="372"/>
                  <a:pt x="424" y="372"/>
                </a:cubicBezTo>
                <a:cubicBezTo>
                  <a:pt x="425" y="372"/>
                  <a:pt x="427" y="371"/>
                  <a:pt x="428" y="371"/>
                </a:cubicBezTo>
                <a:cubicBezTo>
                  <a:pt x="429" y="371"/>
                  <a:pt x="430" y="371"/>
                  <a:pt x="431" y="371"/>
                </a:cubicBezTo>
                <a:cubicBezTo>
                  <a:pt x="432" y="371"/>
                  <a:pt x="432" y="370"/>
                  <a:pt x="433" y="369"/>
                </a:cubicBezTo>
                <a:cubicBezTo>
                  <a:pt x="434" y="369"/>
                  <a:pt x="435" y="368"/>
                  <a:pt x="436" y="367"/>
                </a:cubicBezTo>
                <a:cubicBezTo>
                  <a:pt x="436" y="367"/>
                  <a:pt x="436" y="366"/>
                  <a:pt x="436" y="366"/>
                </a:cubicBezTo>
                <a:cubicBezTo>
                  <a:pt x="436" y="365"/>
                  <a:pt x="439" y="364"/>
                  <a:pt x="440" y="364"/>
                </a:cubicBezTo>
                <a:cubicBezTo>
                  <a:pt x="441" y="364"/>
                  <a:pt x="442" y="365"/>
                  <a:pt x="443" y="364"/>
                </a:cubicBezTo>
                <a:cubicBezTo>
                  <a:pt x="444" y="364"/>
                  <a:pt x="445" y="362"/>
                  <a:pt x="446" y="363"/>
                </a:cubicBezTo>
                <a:cubicBezTo>
                  <a:pt x="447" y="364"/>
                  <a:pt x="447" y="363"/>
                  <a:pt x="448" y="363"/>
                </a:cubicBezTo>
                <a:cubicBezTo>
                  <a:pt x="449" y="362"/>
                  <a:pt x="451" y="361"/>
                  <a:pt x="452" y="360"/>
                </a:cubicBezTo>
                <a:cubicBezTo>
                  <a:pt x="454" y="360"/>
                  <a:pt x="456" y="359"/>
                  <a:pt x="458" y="358"/>
                </a:cubicBezTo>
                <a:cubicBezTo>
                  <a:pt x="459" y="357"/>
                  <a:pt x="460" y="357"/>
                  <a:pt x="460" y="356"/>
                </a:cubicBezTo>
                <a:cubicBezTo>
                  <a:pt x="461" y="355"/>
                  <a:pt x="457" y="353"/>
                  <a:pt x="457" y="352"/>
                </a:cubicBezTo>
                <a:cubicBezTo>
                  <a:pt x="455" y="351"/>
                  <a:pt x="453" y="350"/>
                  <a:pt x="452" y="349"/>
                </a:cubicBezTo>
                <a:cubicBezTo>
                  <a:pt x="454" y="349"/>
                  <a:pt x="457" y="348"/>
                  <a:pt x="459" y="347"/>
                </a:cubicBezTo>
                <a:cubicBezTo>
                  <a:pt x="460" y="346"/>
                  <a:pt x="461" y="344"/>
                  <a:pt x="462" y="344"/>
                </a:cubicBezTo>
                <a:cubicBezTo>
                  <a:pt x="464" y="343"/>
                  <a:pt x="464" y="343"/>
                  <a:pt x="465" y="344"/>
                </a:cubicBezTo>
                <a:cubicBezTo>
                  <a:pt x="466" y="345"/>
                  <a:pt x="467" y="346"/>
                  <a:pt x="468" y="347"/>
                </a:cubicBezTo>
                <a:cubicBezTo>
                  <a:pt x="470" y="347"/>
                  <a:pt x="473" y="351"/>
                  <a:pt x="473" y="353"/>
                </a:cubicBezTo>
                <a:cubicBezTo>
                  <a:pt x="472" y="354"/>
                  <a:pt x="472" y="355"/>
                  <a:pt x="471" y="356"/>
                </a:cubicBezTo>
                <a:cubicBezTo>
                  <a:pt x="470" y="358"/>
                  <a:pt x="470" y="358"/>
                  <a:pt x="472" y="359"/>
                </a:cubicBezTo>
                <a:cubicBezTo>
                  <a:pt x="473" y="359"/>
                  <a:pt x="475" y="360"/>
                  <a:pt x="476" y="361"/>
                </a:cubicBezTo>
                <a:cubicBezTo>
                  <a:pt x="476" y="361"/>
                  <a:pt x="476" y="361"/>
                  <a:pt x="476" y="362"/>
                </a:cubicBezTo>
                <a:cubicBezTo>
                  <a:pt x="476" y="363"/>
                  <a:pt x="476" y="364"/>
                  <a:pt x="477" y="365"/>
                </a:cubicBezTo>
                <a:cubicBezTo>
                  <a:pt x="477" y="365"/>
                  <a:pt x="480" y="365"/>
                  <a:pt x="481" y="365"/>
                </a:cubicBezTo>
                <a:cubicBezTo>
                  <a:pt x="482" y="365"/>
                  <a:pt x="483" y="364"/>
                  <a:pt x="484" y="363"/>
                </a:cubicBezTo>
                <a:cubicBezTo>
                  <a:pt x="485" y="362"/>
                  <a:pt x="487" y="359"/>
                  <a:pt x="489" y="361"/>
                </a:cubicBezTo>
                <a:cubicBezTo>
                  <a:pt x="488" y="360"/>
                  <a:pt x="488" y="357"/>
                  <a:pt x="488" y="356"/>
                </a:cubicBezTo>
                <a:cubicBezTo>
                  <a:pt x="489" y="355"/>
                  <a:pt x="492" y="354"/>
                  <a:pt x="491" y="352"/>
                </a:cubicBezTo>
                <a:cubicBezTo>
                  <a:pt x="491" y="351"/>
                  <a:pt x="490" y="351"/>
                  <a:pt x="490" y="349"/>
                </a:cubicBezTo>
                <a:cubicBezTo>
                  <a:pt x="490" y="346"/>
                  <a:pt x="492" y="345"/>
                  <a:pt x="492" y="343"/>
                </a:cubicBezTo>
                <a:cubicBezTo>
                  <a:pt x="493" y="341"/>
                  <a:pt x="492" y="339"/>
                  <a:pt x="493" y="337"/>
                </a:cubicBezTo>
                <a:cubicBezTo>
                  <a:pt x="493" y="335"/>
                  <a:pt x="493" y="334"/>
                  <a:pt x="494" y="332"/>
                </a:cubicBezTo>
                <a:cubicBezTo>
                  <a:pt x="495" y="330"/>
                  <a:pt x="495" y="328"/>
                  <a:pt x="496" y="326"/>
                </a:cubicBezTo>
                <a:cubicBezTo>
                  <a:pt x="496" y="324"/>
                  <a:pt x="496" y="325"/>
                  <a:pt x="496" y="323"/>
                </a:cubicBezTo>
              </a:path>
            </a:pathLst>
          </a:custGeom>
          <a:solidFill>
            <a:schemeClr val="accent3">
              <a:lumMod val="60000"/>
              <a:lumOff val="40000"/>
            </a:schemeClr>
          </a:solidFill>
          <a:ln w="3175">
            <a:solidFill>
              <a:schemeClr val="bg2"/>
            </a:solidFill>
            <a:round/>
            <a:headEnd/>
            <a:tailEnd/>
          </a:ln>
        </p:spPr>
        <p:txBody>
          <a:bodyPr vert="horz" wrap="square" lIns="80187" tIns="40093" rIns="80187" bIns="40093" numCol="1" anchor="t" anchorCtr="0" compatLnSpc="1">
            <a:prstTxWarp prst="textNoShape">
              <a:avLst/>
            </a:prstTxWarp>
          </a:bodyPr>
          <a:lstStyle/>
          <a:p>
            <a:pPr defTabSz="829572"/>
            <a:endParaRPr lang="de-DE" sz="1800" dirty="0">
              <a:solidFill>
                <a:srgbClr val="FF0000"/>
              </a:solidFill>
              <a:latin typeface="Source Sans Pro"/>
            </a:endParaRPr>
          </a:p>
        </p:txBody>
      </p:sp>
      <p:sp>
        <p:nvSpPr>
          <p:cNvPr id="9" name="Textfeld 8">
            <a:extLst>
              <a:ext uri="{FF2B5EF4-FFF2-40B4-BE49-F238E27FC236}">
                <a16:creationId xmlns:a16="http://schemas.microsoft.com/office/drawing/2014/main" id="{AACE8C75-BD76-4F10-5EF2-7571C9501402}"/>
              </a:ext>
            </a:extLst>
          </p:cNvPr>
          <p:cNvSpPr txBox="1"/>
          <p:nvPr/>
        </p:nvSpPr>
        <p:spPr>
          <a:xfrm>
            <a:off x="8237435" y="1897155"/>
            <a:ext cx="4606811" cy="646331"/>
          </a:xfrm>
          <a:prstGeom prst="rect">
            <a:avLst/>
          </a:prstGeom>
          <a:noFill/>
        </p:spPr>
        <p:txBody>
          <a:bodyPr wrap="square" rtlCol="0">
            <a:spAutoFit/>
          </a:bodyPr>
          <a:lstStyle/>
          <a:p>
            <a:r>
              <a:rPr lang="de-DE" sz="3600" b="1" dirty="0">
                <a:solidFill>
                  <a:schemeClr val="tx2"/>
                </a:solidFill>
              </a:rPr>
              <a:t>European </a:t>
            </a:r>
            <a:r>
              <a:rPr lang="de-DE" sz="3600" b="1" dirty="0" err="1">
                <a:solidFill>
                  <a:schemeClr val="tx2"/>
                </a:solidFill>
              </a:rPr>
              <a:t>integration</a:t>
            </a:r>
            <a:endParaRPr lang="en-US" sz="3600" b="1" dirty="0">
              <a:solidFill>
                <a:schemeClr val="tx2"/>
              </a:solidFill>
            </a:endParaRPr>
          </a:p>
        </p:txBody>
      </p:sp>
      <p:sp>
        <p:nvSpPr>
          <p:cNvPr id="11" name="Textfeld 10">
            <a:extLst>
              <a:ext uri="{FF2B5EF4-FFF2-40B4-BE49-F238E27FC236}">
                <a16:creationId xmlns:a16="http://schemas.microsoft.com/office/drawing/2014/main" id="{E415EC5E-BE32-273F-45E6-5014C145E527}"/>
              </a:ext>
            </a:extLst>
          </p:cNvPr>
          <p:cNvSpPr txBox="1"/>
          <p:nvPr/>
        </p:nvSpPr>
        <p:spPr>
          <a:xfrm>
            <a:off x="1526438" y="4735225"/>
            <a:ext cx="4350241" cy="646331"/>
          </a:xfrm>
          <a:prstGeom prst="rect">
            <a:avLst/>
          </a:prstGeom>
          <a:noFill/>
        </p:spPr>
        <p:txBody>
          <a:bodyPr wrap="square" rtlCol="0">
            <a:spAutoFit/>
          </a:bodyPr>
          <a:lstStyle/>
          <a:p>
            <a:r>
              <a:rPr lang="de-DE" sz="3600" b="1" dirty="0">
                <a:solidFill>
                  <a:schemeClr val="tx2"/>
                </a:solidFill>
              </a:rPr>
              <a:t>Social </a:t>
            </a:r>
            <a:r>
              <a:rPr lang="de-DE" sz="3600" b="1" dirty="0" err="1">
                <a:solidFill>
                  <a:schemeClr val="tx2"/>
                </a:solidFill>
              </a:rPr>
              <a:t>effects</a:t>
            </a:r>
            <a:endParaRPr lang="en-US" sz="3600" b="1" dirty="0">
              <a:solidFill>
                <a:schemeClr val="tx2"/>
              </a:solidFill>
            </a:endParaRPr>
          </a:p>
        </p:txBody>
      </p:sp>
      <p:sp>
        <p:nvSpPr>
          <p:cNvPr id="12" name="Textfeld 11">
            <a:extLst>
              <a:ext uri="{FF2B5EF4-FFF2-40B4-BE49-F238E27FC236}">
                <a16:creationId xmlns:a16="http://schemas.microsoft.com/office/drawing/2014/main" id="{A00C59E8-8D5A-8C2D-FBAE-79C2FF18C031}"/>
              </a:ext>
            </a:extLst>
          </p:cNvPr>
          <p:cNvSpPr txBox="1"/>
          <p:nvPr/>
        </p:nvSpPr>
        <p:spPr>
          <a:xfrm>
            <a:off x="8778423" y="3100992"/>
            <a:ext cx="4350241" cy="1200329"/>
          </a:xfrm>
          <a:prstGeom prst="rect">
            <a:avLst/>
          </a:prstGeom>
          <a:noFill/>
        </p:spPr>
        <p:txBody>
          <a:bodyPr wrap="square" rtlCol="0">
            <a:spAutoFit/>
          </a:bodyPr>
          <a:lstStyle/>
          <a:p>
            <a:r>
              <a:rPr lang="de-DE" sz="3600" b="1" dirty="0" err="1">
                <a:solidFill>
                  <a:schemeClr val="tx2"/>
                </a:solidFill>
              </a:rPr>
              <a:t>Geopolitical</a:t>
            </a:r>
            <a:r>
              <a:rPr lang="de-DE" sz="3600" b="1" dirty="0">
                <a:solidFill>
                  <a:schemeClr val="tx2"/>
                </a:solidFill>
              </a:rPr>
              <a:t> </a:t>
            </a:r>
            <a:r>
              <a:rPr lang="de-DE" sz="3600" b="1" dirty="0" err="1">
                <a:solidFill>
                  <a:schemeClr val="tx2"/>
                </a:solidFill>
              </a:rPr>
              <a:t>autonomy</a:t>
            </a:r>
            <a:endParaRPr lang="en-US" sz="3600" b="1" dirty="0">
              <a:solidFill>
                <a:schemeClr val="tx2"/>
              </a:solidFill>
            </a:endParaRPr>
          </a:p>
        </p:txBody>
      </p:sp>
      <p:sp>
        <p:nvSpPr>
          <p:cNvPr id="13" name="Textfeld 12">
            <a:extLst>
              <a:ext uri="{FF2B5EF4-FFF2-40B4-BE49-F238E27FC236}">
                <a16:creationId xmlns:a16="http://schemas.microsoft.com/office/drawing/2014/main" id="{A2D83966-DE7B-5DA2-328C-EE8B8CAD2A10}"/>
              </a:ext>
            </a:extLst>
          </p:cNvPr>
          <p:cNvSpPr txBox="1"/>
          <p:nvPr/>
        </p:nvSpPr>
        <p:spPr>
          <a:xfrm>
            <a:off x="854925" y="3377990"/>
            <a:ext cx="4350241" cy="646331"/>
          </a:xfrm>
          <a:prstGeom prst="rect">
            <a:avLst/>
          </a:prstGeom>
          <a:noFill/>
        </p:spPr>
        <p:txBody>
          <a:bodyPr wrap="square" rtlCol="0">
            <a:spAutoFit/>
          </a:bodyPr>
          <a:lstStyle/>
          <a:p>
            <a:r>
              <a:rPr lang="de-DE" sz="3600" b="1" dirty="0">
                <a:solidFill>
                  <a:schemeClr val="tx2"/>
                </a:solidFill>
              </a:rPr>
              <a:t>Energy </a:t>
            </a:r>
            <a:r>
              <a:rPr lang="de-DE" sz="3600" b="1" dirty="0" err="1">
                <a:solidFill>
                  <a:schemeClr val="tx2"/>
                </a:solidFill>
              </a:rPr>
              <a:t>prices</a:t>
            </a:r>
            <a:endParaRPr lang="en-US" sz="3600" b="1" dirty="0">
              <a:solidFill>
                <a:schemeClr val="tx2"/>
              </a:solidFill>
            </a:endParaRPr>
          </a:p>
        </p:txBody>
      </p:sp>
      <p:sp>
        <p:nvSpPr>
          <p:cNvPr id="14" name="Textfeld 13">
            <a:extLst>
              <a:ext uri="{FF2B5EF4-FFF2-40B4-BE49-F238E27FC236}">
                <a16:creationId xmlns:a16="http://schemas.microsoft.com/office/drawing/2014/main" id="{1F75EE9C-8101-9C3B-ADE6-211649DB4331}"/>
              </a:ext>
            </a:extLst>
          </p:cNvPr>
          <p:cNvSpPr txBox="1"/>
          <p:nvPr/>
        </p:nvSpPr>
        <p:spPr>
          <a:xfrm>
            <a:off x="7970381" y="4978127"/>
            <a:ext cx="4350241" cy="646331"/>
          </a:xfrm>
          <a:prstGeom prst="rect">
            <a:avLst/>
          </a:prstGeom>
          <a:noFill/>
        </p:spPr>
        <p:txBody>
          <a:bodyPr wrap="square" rtlCol="0">
            <a:spAutoFit/>
          </a:bodyPr>
          <a:lstStyle/>
          <a:p>
            <a:r>
              <a:rPr lang="de-DE" sz="3600" b="1" dirty="0">
                <a:solidFill>
                  <a:schemeClr val="tx2"/>
                </a:solidFill>
              </a:rPr>
              <a:t>Business Options</a:t>
            </a:r>
            <a:endParaRPr lang="en-US" sz="3600" b="1" dirty="0">
              <a:solidFill>
                <a:schemeClr val="tx2"/>
              </a:solidFill>
            </a:endParaRPr>
          </a:p>
        </p:txBody>
      </p:sp>
      <p:sp>
        <p:nvSpPr>
          <p:cNvPr id="15" name="Textfeld 14">
            <a:extLst>
              <a:ext uri="{FF2B5EF4-FFF2-40B4-BE49-F238E27FC236}">
                <a16:creationId xmlns:a16="http://schemas.microsoft.com/office/drawing/2014/main" id="{23D4715B-D194-2CF2-11F9-FE896E56B8D1}"/>
              </a:ext>
            </a:extLst>
          </p:cNvPr>
          <p:cNvSpPr txBox="1"/>
          <p:nvPr/>
        </p:nvSpPr>
        <p:spPr>
          <a:xfrm>
            <a:off x="1195000" y="2059505"/>
            <a:ext cx="4350241" cy="646331"/>
          </a:xfrm>
          <a:prstGeom prst="rect">
            <a:avLst/>
          </a:prstGeom>
          <a:noFill/>
        </p:spPr>
        <p:txBody>
          <a:bodyPr wrap="square" rtlCol="0">
            <a:spAutoFit/>
          </a:bodyPr>
          <a:lstStyle/>
          <a:p>
            <a:r>
              <a:rPr lang="de-DE" sz="3600" b="1" dirty="0">
                <a:solidFill>
                  <a:schemeClr val="tx2"/>
                </a:solidFill>
              </a:rPr>
              <a:t>Climate </a:t>
            </a:r>
            <a:r>
              <a:rPr lang="de-DE" sz="3600" b="1" dirty="0" err="1">
                <a:solidFill>
                  <a:schemeClr val="tx2"/>
                </a:solidFill>
              </a:rPr>
              <a:t>Warming</a:t>
            </a:r>
            <a:endParaRPr lang="en-US" sz="3600" b="1" dirty="0">
              <a:solidFill>
                <a:schemeClr val="tx2"/>
              </a:solidFill>
            </a:endParaRPr>
          </a:p>
        </p:txBody>
      </p:sp>
    </p:spTree>
    <p:extLst>
      <p:ext uri="{BB962C8B-B14F-4D97-AF65-F5344CB8AC3E}">
        <p14:creationId xmlns:p14="http://schemas.microsoft.com/office/powerpoint/2010/main" val="3947511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60339-4091-0058-8A5C-7BB2C7A7EE85}"/>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33C8E808-074E-F670-21A0-6C31A1DA8602}"/>
              </a:ext>
            </a:extLst>
          </p:cNvPr>
          <p:cNvSpPr/>
          <p:nvPr/>
        </p:nvSpPr>
        <p:spPr>
          <a:xfrm>
            <a:off x="-87792" y="-439657"/>
            <a:ext cx="10691812" cy="5805055"/>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4A437A91-42A1-9803-E7D4-6A6860FF2EBF}"/>
              </a:ext>
            </a:extLst>
          </p:cNvPr>
          <p:cNvSpPr>
            <a:spLocks noGrp="1"/>
          </p:cNvSpPr>
          <p:nvPr>
            <p:ph type="sldNum" sz="quarter" idx="12"/>
          </p:nvPr>
        </p:nvSpPr>
        <p:spPr/>
        <p:txBody>
          <a:bodyPr/>
          <a:lstStyle/>
          <a:p>
            <a:fld id="{404C72D9-F22C-476E-BE22-E9114CCC8A80}" type="slidenum">
              <a:rPr lang="de-DE" smtClean="0"/>
              <a:t>3</a:t>
            </a:fld>
            <a:endParaRPr lang="de-DE" dirty="0"/>
          </a:p>
        </p:txBody>
      </p:sp>
      <p:sp>
        <p:nvSpPr>
          <p:cNvPr id="3" name="Titel 2">
            <a:extLst>
              <a:ext uri="{FF2B5EF4-FFF2-40B4-BE49-F238E27FC236}">
                <a16:creationId xmlns:a16="http://schemas.microsoft.com/office/drawing/2014/main" id="{D7807131-05E2-F162-725E-011E238180FA}"/>
              </a:ext>
            </a:extLst>
          </p:cNvPr>
          <p:cNvSpPr>
            <a:spLocks noGrp="1"/>
          </p:cNvSpPr>
          <p:nvPr>
            <p:ph type="title"/>
          </p:nvPr>
        </p:nvSpPr>
        <p:spPr>
          <a:xfrm>
            <a:off x="555633" y="835671"/>
            <a:ext cx="9589869" cy="472802"/>
          </a:xfrm>
        </p:spPr>
        <p:txBody>
          <a:bodyPr/>
          <a:lstStyle/>
          <a:p>
            <a:r>
              <a:rPr lang="en-US" sz="3600" b="1" dirty="0"/>
              <a:t>German energy transition vs. European Climate Policy</a:t>
            </a:r>
            <a:endParaRPr lang="en-US" dirty="0"/>
          </a:p>
        </p:txBody>
      </p:sp>
      <p:sp>
        <p:nvSpPr>
          <p:cNvPr id="4" name="Textplatzhalter 3">
            <a:extLst>
              <a:ext uri="{FF2B5EF4-FFF2-40B4-BE49-F238E27FC236}">
                <a16:creationId xmlns:a16="http://schemas.microsoft.com/office/drawing/2014/main" id="{B0ACC10A-FDD9-DF38-CBD3-93C5095DC8E7}"/>
              </a:ext>
            </a:extLst>
          </p:cNvPr>
          <p:cNvSpPr>
            <a:spLocks noGrp="1"/>
          </p:cNvSpPr>
          <p:nvPr>
            <p:ph type="body" sz="quarter" idx="22"/>
          </p:nvPr>
        </p:nvSpPr>
        <p:spPr>
          <a:xfrm>
            <a:off x="555633" y="488095"/>
            <a:ext cx="12092048" cy="291600"/>
          </a:xfrm>
        </p:spPr>
        <p:txBody>
          <a:bodyPr/>
          <a:lstStyle/>
          <a:p>
            <a:r>
              <a:rPr lang="de-DE" dirty="0"/>
              <a:t>RENEWABLES ON THE RISE</a:t>
            </a:r>
            <a:endParaRPr lang="pl-PL" dirty="0"/>
          </a:p>
        </p:txBody>
      </p:sp>
      <p:pic>
        <p:nvPicPr>
          <p:cNvPr id="5" name="Obraz 45">
            <a:extLst>
              <a:ext uri="{FF2B5EF4-FFF2-40B4-BE49-F238E27FC236}">
                <a16:creationId xmlns:a16="http://schemas.microsoft.com/office/drawing/2014/main" id="{ECBD010F-4C2E-54AC-9D00-D1727D9FB8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graphicFrame>
        <p:nvGraphicFramePr>
          <p:cNvPr id="7" name="Diagramm 6">
            <a:extLst>
              <a:ext uri="{FF2B5EF4-FFF2-40B4-BE49-F238E27FC236}">
                <a16:creationId xmlns:a16="http://schemas.microsoft.com/office/drawing/2014/main" id="{6A8EFF7B-DBB3-D489-C649-5AF83064BB6E}"/>
              </a:ext>
            </a:extLst>
          </p:cNvPr>
          <p:cNvGraphicFramePr/>
          <p:nvPr>
            <p:extLst>
              <p:ext uri="{D42A27DB-BD31-4B8C-83A1-F6EECF244321}">
                <p14:modId xmlns:p14="http://schemas.microsoft.com/office/powerpoint/2010/main" val="3051061405"/>
              </p:ext>
            </p:extLst>
          </p:nvPr>
        </p:nvGraphicFramePr>
        <p:xfrm>
          <a:off x="6719887" y="1838310"/>
          <a:ext cx="6044677" cy="3416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Diagramm 5">
            <a:extLst>
              <a:ext uri="{FF2B5EF4-FFF2-40B4-BE49-F238E27FC236}">
                <a16:creationId xmlns:a16="http://schemas.microsoft.com/office/drawing/2014/main" id="{021E4C79-6440-351A-4FDF-08DD1284EB25}"/>
              </a:ext>
            </a:extLst>
          </p:cNvPr>
          <p:cNvGraphicFramePr/>
          <p:nvPr>
            <p:extLst>
              <p:ext uri="{D42A27DB-BD31-4B8C-83A1-F6EECF244321}">
                <p14:modId xmlns:p14="http://schemas.microsoft.com/office/powerpoint/2010/main" val="837207797"/>
              </p:ext>
            </p:extLst>
          </p:nvPr>
        </p:nvGraphicFramePr>
        <p:xfrm>
          <a:off x="296326" y="1847203"/>
          <a:ext cx="6044677" cy="341632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638981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65AAC00-1043-7137-FE10-731D044D0631}"/>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15C5390B-9E45-E47D-F44A-596B18264E3A}"/>
              </a:ext>
            </a:extLst>
          </p:cNvPr>
          <p:cNvSpPr/>
          <p:nvPr/>
        </p:nvSpPr>
        <p:spPr>
          <a:xfrm>
            <a:off x="-87792" y="-439657"/>
            <a:ext cx="10691812" cy="5805055"/>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5F5C874C-FB75-FEB0-D93B-6E1680AFFBEA}"/>
              </a:ext>
            </a:extLst>
          </p:cNvPr>
          <p:cNvSpPr>
            <a:spLocks noGrp="1"/>
          </p:cNvSpPr>
          <p:nvPr>
            <p:ph type="sldNum" sz="quarter" idx="12"/>
          </p:nvPr>
        </p:nvSpPr>
        <p:spPr/>
        <p:txBody>
          <a:bodyPr/>
          <a:lstStyle/>
          <a:p>
            <a:fld id="{404C72D9-F22C-476E-BE22-E9114CCC8A80}" type="slidenum">
              <a:rPr lang="de-DE" smtClean="0"/>
              <a:t>4</a:t>
            </a:fld>
            <a:endParaRPr lang="de-DE" dirty="0"/>
          </a:p>
        </p:txBody>
      </p:sp>
      <p:sp>
        <p:nvSpPr>
          <p:cNvPr id="3" name="Titel 2">
            <a:extLst>
              <a:ext uri="{FF2B5EF4-FFF2-40B4-BE49-F238E27FC236}">
                <a16:creationId xmlns:a16="http://schemas.microsoft.com/office/drawing/2014/main" id="{DF2046C0-DA7D-3D98-A7DB-38913D08ABF4}"/>
              </a:ext>
            </a:extLst>
          </p:cNvPr>
          <p:cNvSpPr>
            <a:spLocks noGrp="1"/>
          </p:cNvSpPr>
          <p:nvPr>
            <p:ph type="title"/>
          </p:nvPr>
        </p:nvSpPr>
        <p:spPr>
          <a:xfrm>
            <a:off x="555633" y="835671"/>
            <a:ext cx="9589869" cy="472802"/>
          </a:xfrm>
        </p:spPr>
        <p:txBody>
          <a:bodyPr/>
          <a:lstStyle/>
          <a:p>
            <a:r>
              <a:rPr lang="en-US" sz="3600" b="1" dirty="0"/>
              <a:t>German energy transition vs. the European Climate Policy</a:t>
            </a:r>
            <a:endParaRPr lang="en-US" dirty="0"/>
          </a:p>
        </p:txBody>
      </p:sp>
      <p:sp>
        <p:nvSpPr>
          <p:cNvPr id="4" name="Textplatzhalter 3">
            <a:extLst>
              <a:ext uri="{FF2B5EF4-FFF2-40B4-BE49-F238E27FC236}">
                <a16:creationId xmlns:a16="http://schemas.microsoft.com/office/drawing/2014/main" id="{E07F0EE5-4E58-A1E8-A9D5-3D963494A29E}"/>
              </a:ext>
            </a:extLst>
          </p:cNvPr>
          <p:cNvSpPr>
            <a:spLocks noGrp="1"/>
          </p:cNvSpPr>
          <p:nvPr>
            <p:ph type="body" sz="quarter" idx="22"/>
          </p:nvPr>
        </p:nvSpPr>
        <p:spPr/>
        <p:txBody>
          <a:bodyPr/>
          <a:lstStyle/>
          <a:p>
            <a:r>
              <a:rPr lang="pl-PL" dirty="0"/>
              <a:t>CETEF’2024 </a:t>
            </a:r>
            <a:r>
              <a:rPr lang="pl-PL" dirty="0" err="1"/>
              <a:t>Krakow</a:t>
            </a:r>
            <a:endParaRPr lang="pl-PL" dirty="0"/>
          </a:p>
        </p:txBody>
      </p:sp>
      <p:pic>
        <p:nvPicPr>
          <p:cNvPr id="5" name="Obraz 45">
            <a:extLst>
              <a:ext uri="{FF2B5EF4-FFF2-40B4-BE49-F238E27FC236}">
                <a16:creationId xmlns:a16="http://schemas.microsoft.com/office/drawing/2014/main" id="{ED4EF704-2836-D338-EF12-89A9E5694F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8" name="pole tekstowe 7">
            <a:extLst>
              <a:ext uri="{FF2B5EF4-FFF2-40B4-BE49-F238E27FC236}">
                <a16:creationId xmlns:a16="http://schemas.microsoft.com/office/drawing/2014/main" id="{FABD81B6-902E-14EC-F032-D158BF786235}"/>
              </a:ext>
            </a:extLst>
          </p:cNvPr>
          <p:cNvSpPr txBox="1"/>
          <p:nvPr/>
        </p:nvSpPr>
        <p:spPr>
          <a:xfrm>
            <a:off x="6995298" y="1364449"/>
            <a:ext cx="6044677" cy="4978735"/>
          </a:xfrm>
          <a:prstGeom prst="rect">
            <a:avLst/>
          </a:prstGeom>
          <a:noFill/>
        </p:spPr>
        <p:txBody>
          <a:bodyPr wrap="square" rtlCol="0">
            <a:spAutoFit/>
          </a:bodyPr>
          <a:lstStyle/>
          <a:p>
            <a:r>
              <a:rPr lang="pl-PL" sz="2400" b="1" dirty="0"/>
              <a:t>EU:</a:t>
            </a:r>
          </a:p>
          <a:p>
            <a:r>
              <a:rPr lang="en-US" sz="2400" dirty="0"/>
              <a:t>Fit For 55: </a:t>
            </a:r>
            <a:endParaRPr lang="pl-PL" sz="2400" dirty="0"/>
          </a:p>
          <a:p>
            <a:endParaRPr lang="pl-PL" sz="2400" dirty="0"/>
          </a:p>
          <a:p>
            <a:r>
              <a:rPr lang="pl-PL" sz="2400" b="1" dirty="0"/>
              <a:t>2023 – 24,1% </a:t>
            </a:r>
            <a:r>
              <a:rPr lang="en-US" sz="2400" dirty="0"/>
              <a:t>of electricity in </a:t>
            </a:r>
            <a:r>
              <a:rPr lang="pl-PL" sz="2400" dirty="0"/>
              <a:t>EU</a:t>
            </a:r>
            <a:r>
              <a:rPr lang="en-US" sz="2400" dirty="0"/>
              <a:t> came from renewable energies</a:t>
            </a:r>
            <a:r>
              <a:rPr lang="pl-PL" sz="2400" dirty="0"/>
              <a:t>*</a:t>
            </a:r>
          </a:p>
          <a:p>
            <a:endParaRPr lang="pl-PL" sz="2400" b="1" dirty="0"/>
          </a:p>
          <a:p>
            <a:r>
              <a:rPr lang="en-AU" sz="2400" b="1" dirty="0"/>
              <a:t>2030 - 42% </a:t>
            </a:r>
            <a:r>
              <a:rPr lang="en-AU" sz="2400" dirty="0"/>
              <a:t>of  electricity consumption in EU by 2030  should be </a:t>
            </a:r>
            <a:r>
              <a:rPr lang="en-AU" sz="2400" dirty="0" err="1"/>
              <a:t>coverd</a:t>
            </a:r>
            <a:r>
              <a:rPr lang="en-AU" sz="2400" dirty="0"/>
              <a:t> by renewable energies*</a:t>
            </a:r>
          </a:p>
          <a:p>
            <a:endParaRPr lang="pl-PL" sz="2400" dirty="0"/>
          </a:p>
          <a:p>
            <a:endParaRPr lang="pl-PL" sz="2400" b="1" dirty="0"/>
          </a:p>
          <a:p>
            <a:pPr algn="r"/>
            <a:r>
              <a:rPr lang="pl-PL" sz="900" dirty="0"/>
              <a:t>*Source https://www.eea.europa.eu/en/analysis/indicators/share-of-energy-consumption-from</a:t>
            </a:r>
          </a:p>
          <a:p>
            <a:endParaRPr lang="pl-PL" sz="2400" b="1" dirty="0"/>
          </a:p>
          <a:p>
            <a:endParaRPr lang="pl-PL" b="1" dirty="0"/>
          </a:p>
        </p:txBody>
      </p:sp>
      <p:sp>
        <p:nvSpPr>
          <p:cNvPr id="9" name="pole tekstowe 8">
            <a:extLst>
              <a:ext uri="{FF2B5EF4-FFF2-40B4-BE49-F238E27FC236}">
                <a16:creationId xmlns:a16="http://schemas.microsoft.com/office/drawing/2014/main" id="{BA6399DF-B1B9-2E96-9406-704AB7CC150B}"/>
              </a:ext>
            </a:extLst>
          </p:cNvPr>
          <p:cNvSpPr txBox="1"/>
          <p:nvPr/>
        </p:nvSpPr>
        <p:spPr>
          <a:xfrm>
            <a:off x="399801" y="1308473"/>
            <a:ext cx="6044677" cy="3970318"/>
          </a:xfrm>
          <a:prstGeom prst="rect">
            <a:avLst/>
          </a:prstGeom>
          <a:noFill/>
        </p:spPr>
        <p:txBody>
          <a:bodyPr wrap="square" rtlCol="0">
            <a:spAutoFit/>
          </a:bodyPr>
          <a:lstStyle/>
          <a:p>
            <a:r>
              <a:rPr lang="pl-PL" sz="2400" b="1" dirty="0"/>
              <a:t>Germany:</a:t>
            </a:r>
            <a:r>
              <a:rPr lang="en-US" sz="2400" dirty="0"/>
              <a:t> </a:t>
            </a:r>
            <a:endParaRPr lang="pl-PL" sz="2400" dirty="0"/>
          </a:p>
          <a:p>
            <a:r>
              <a:rPr lang="en-US" sz="2400" dirty="0"/>
              <a:t>Renewable Energy Sources Act (EEG) 2023</a:t>
            </a:r>
            <a:r>
              <a:rPr lang="pl-PL" sz="2400" dirty="0"/>
              <a:t>:</a:t>
            </a:r>
          </a:p>
          <a:p>
            <a:r>
              <a:rPr lang="pl-PL" sz="2400" b="1" dirty="0"/>
              <a:t>2023</a:t>
            </a:r>
            <a:r>
              <a:rPr lang="pl-PL" sz="6000" b="1" dirty="0"/>
              <a:t> </a:t>
            </a:r>
            <a:r>
              <a:rPr lang="pl-PL" sz="2400" b="1" dirty="0"/>
              <a:t>- </a:t>
            </a:r>
            <a:r>
              <a:rPr lang="en-US" sz="2400" b="1" dirty="0"/>
              <a:t>6</a:t>
            </a:r>
            <a:r>
              <a:rPr lang="pl-PL" sz="2400" b="1" dirty="0"/>
              <a:t>0%</a:t>
            </a:r>
            <a:r>
              <a:rPr lang="en-US" sz="2400" b="1" dirty="0"/>
              <a:t>  </a:t>
            </a:r>
            <a:r>
              <a:rPr lang="en-US" sz="2400" dirty="0"/>
              <a:t>of electricity in Germany came from renewable energies</a:t>
            </a:r>
            <a:endParaRPr lang="pl-PL" sz="2400" dirty="0"/>
          </a:p>
          <a:p>
            <a:endParaRPr lang="pl-PL" sz="2400" dirty="0"/>
          </a:p>
          <a:p>
            <a:r>
              <a:rPr lang="pl-PL" sz="2400" b="1" dirty="0"/>
              <a:t>2030 - </a:t>
            </a:r>
            <a:r>
              <a:rPr lang="en-US" sz="2400" b="1" dirty="0"/>
              <a:t>80</a:t>
            </a:r>
            <a:r>
              <a:rPr lang="pl-PL" sz="2400" b="1" dirty="0"/>
              <a:t>% </a:t>
            </a:r>
            <a:r>
              <a:rPr lang="en-US" sz="2400" dirty="0"/>
              <a:t>of German electricity</a:t>
            </a:r>
            <a:endParaRPr lang="pl-PL" sz="2400" dirty="0"/>
          </a:p>
          <a:p>
            <a:r>
              <a:rPr lang="en-US" sz="2400" dirty="0"/>
              <a:t>consumption by 2030 </a:t>
            </a:r>
            <a:r>
              <a:rPr lang="pl-PL" sz="2400" dirty="0"/>
              <a:t> </a:t>
            </a:r>
            <a:r>
              <a:rPr lang="en-AU" sz="2400" dirty="0"/>
              <a:t>should be </a:t>
            </a:r>
            <a:r>
              <a:rPr lang="en-AU" sz="2400" dirty="0" err="1"/>
              <a:t>coverd</a:t>
            </a:r>
            <a:r>
              <a:rPr lang="en-AU" sz="2400" dirty="0"/>
              <a:t> by renewable energies</a:t>
            </a:r>
          </a:p>
          <a:p>
            <a:endParaRPr lang="pl-PL" sz="2400" dirty="0"/>
          </a:p>
        </p:txBody>
      </p:sp>
    </p:spTree>
    <p:extLst>
      <p:ext uri="{BB962C8B-B14F-4D97-AF65-F5344CB8AC3E}">
        <p14:creationId xmlns:p14="http://schemas.microsoft.com/office/powerpoint/2010/main" val="1992440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40B9E-2D79-ACF1-6444-AF13E2FBA45F}"/>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0807A95D-469E-0FB5-70EC-C1FE884D8FAD}"/>
              </a:ext>
            </a:extLst>
          </p:cNvPr>
          <p:cNvSpPr/>
          <p:nvPr/>
        </p:nvSpPr>
        <p:spPr>
          <a:xfrm>
            <a:off x="0" y="-330475"/>
            <a:ext cx="10691812" cy="5805055"/>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A77CC3F8-5905-1FE1-9E1A-560027613914}"/>
              </a:ext>
            </a:extLst>
          </p:cNvPr>
          <p:cNvSpPr>
            <a:spLocks noGrp="1"/>
          </p:cNvSpPr>
          <p:nvPr>
            <p:ph type="sldNum" sz="quarter" idx="12"/>
          </p:nvPr>
        </p:nvSpPr>
        <p:spPr/>
        <p:txBody>
          <a:bodyPr/>
          <a:lstStyle/>
          <a:p>
            <a:fld id="{404C72D9-F22C-476E-BE22-E9114CCC8A80}" type="slidenum">
              <a:rPr lang="de-DE" smtClean="0"/>
              <a:t>5</a:t>
            </a:fld>
            <a:endParaRPr lang="de-DE" dirty="0"/>
          </a:p>
        </p:txBody>
      </p:sp>
      <p:sp>
        <p:nvSpPr>
          <p:cNvPr id="3" name="Titel 2">
            <a:extLst>
              <a:ext uri="{FF2B5EF4-FFF2-40B4-BE49-F238E27FC236}">
                <a16:creationId xmlns:a16="http://schemas.microsoft.com/office/drawing/2014/main" id="{3E7B6600-53DE-19A2-D25B-8CA9E50BB713}"/>
              </a:ext>
            </a:extLst>
          </p:cNvPr>
          <p:cNvSpPr>
            <a:spLocks noGrp="1"/>
          </p:cNvSpPr>
          <p:nvPr>
            <p:ph type="title"/>
          </p:nvPr>
        </p:nvSpPr>
        <p:spPr>
          <a:xfrm>
            <a:off x="555633" y="835671"/>
            <a:ext cx="9589869" cy="472802"/>
          </a:xfrm>
        </p:spPr>
        <p:txBody>
          <a:bodyPr/>
          <a:lstStyle/>
          <a:p>
            <a:r>
              <a:rPr lang="en-US" sz="3600" b="1" dirty="0"/>
              <a:t>German energy transition vs. European Climate Policy</a:t>
            </a:r>
            <a:endParaRPr lang="en-US" dirty="0"/>
          </a:p>
        </p:txBody>
      </p:sp>
      <p:sp>
        <p:nvSpPr>
          <p:cNvPr id="4" name="Textplatzhalter 3">
            <a:extLst>
              <a:ext uri="{FF2B5EF4-FFF2-40B4-BE49-F238E27FC236}">
                <a16:creationId xmlns:a16="http://schemas.microsoft.com/office/drawing/2014/main" id="{4798FEC8-8171-DEE9-7874-4929DE5152FB}"/>
              </a:ext>
            </a:extLst>
          </p:cNvPr>
          <p:cNvSpPr>
            <a:spLocks noGrp="1"/>
          </p:cNvSpPr>
          <p:nvPr>
            <p:ph type="body" sz="quarter" idx="22"/>
          </p:nvPr>
        </p:nvSpPr>
        <p:spPr>
          <a:xfrm>
            <a:off x="555633" y="475509"/>
            <a:ext cx="12092048" cy="291600"/>
          </a:xfrm>
        </p:spPr>
        <p:txBody>
          <a:bodyPr/>
          <a:lstStyle/>
          <a:p>
            <a:r>
              <a:rPr lang="de-DE" dirty="0"/>
              <a:t>GERMANY AS EUROPEAN FRONTRUNNER</a:t>
            </a:r>
            <a:endParaRPr lang="pl-PL" dirty="0"/>
          </a:p>
        </p:txBody>
      </p:sp>
      <p:pic>
        <p:nvPicPr>
          <p:cNvPr id="5" name="Obraz 45">
            <a:extLst>
              <a:ext uri="{FF2B5EF4-FFF2-40B4-BE49-F238E27FC236}">
                <a16:creationId xmlns:a16="http://schemas.microsoft.com/office/drawing/2014/main" id="{F3798325-7A61-B3A3-9216-2C8EBBC3D8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7" name="Obraz 6" descr="Obraz zawierający mapa, tekst, Grafika, Czcionka&#10;&#10;Opis wygenerowany automatycznie">
            <a:extLst>
              <a:ext uri="{FF2B5EF4-FFF2-40B4-BE49-F238E27FC236}">
                <a16:creationId xmlns:a16="http://schemas.microsoft.com/office/drawing/2014/main" id="{0FF940D6-7177-6611-FBA0-43870E23D2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4170" y="835671"/>
            <a:ext cx="9101917" cy="5119829"/>
          </a:xfrm>
          <a:prstGeom prst="rect">
            <a:avLst/>
          </a:prstGeom>
        </p:spPr>
      </p:pic>
      <p:pic>
        <p:nvPicPr>
          <p:cNvPr id="13" name="Obraz 12" descr="Obraz zawierający mapa, Grafika&#10;&#10;Opis wygenerowany automatycznie">
            <a:extLst>
              <a:ext uri="{FF2B5EF4-FFF2-40B4-BE49-F238E27FC236}">
                <a16:creationId xmlns:a16="http://schemas.microsoft.com/office/drawing/2014/main" id="{2E165162-F1F4-1903-3837-FD9E8FCC60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6590" y="1199291"/>
            <a:ext cx="8207228" cy="4620840"/>
          </a:xfrm>
          <a:prstGeom prst="rect">
            <a:avLst/>
          </a:prstGeom>
        </p:spPr>
      </p:pic>
    </p:spTree>
    <p:extLst>
      <p:ext uri="{BB962C8B-B14F-4D97-AF65-F5344CB8AC3E}">
        <p14:creationId xmlns:p14="http://schemas.microsoft.com/office/powerpoint/2010/main" val="1491808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German Energy Mix 2024 &lt;&gt; 2030</a:t>
            </a:r>
          </a:p>
        </p:txBody>
      </p:sp>
      <p:sp>
        <p:nvSpPr>
          <p:cNvPr id="4" name="Textplatzhalter 3"/>
          <p:cNvSpPr>
            <a:spLocks noGrp="1"/>
          </p:cNvSpPr>
          <p:nvPr>
            <p:ph type="body" idx="1"/>
          </p:nvPr>
        </p:nvSpPr>
        <p:spPr/>
        <p:txBody>
          <a:bodyPr/>
          <a:lstStyle/>
          <a:p>
            <a:r>
              <a:rPr lang="de-DE" dirty="0"/>
              <a:t>TARGETS FOR THIS DECADE</a:t>
            </a:r>
            <a:endParaRPr lang="en-GB" dirty="0"/>
          </a:p>
          <a:p>
            <a:endParaRPr lang="de-DE" dirty="0"/>
          </a:p>
        </p:txBody>
      </p:sp>
      <p:sp>
        <p:nvSpPr>
          <p:cNvPr id="3" name="Foliennummernplatzhalter 2"/>
          <p:cNvSpPr>
            <a:spLocks noGrp="1"/>
          </p:cNvSpPr>
          <p:nvPr>
            <p:ph type="sldNum" sz="quarter" idx="10"/>
          </p:nvPr>
        </p:nvSpPr>
        <p:spPr/>
        <p:txBody>
          <a:bodyPr/>
          <a:lstStyle/>
          <a:p>
            <a:fld id="{404C72D9-F22C-476E-BE22-E9114CCC8A80}" type="slidenum">
              <a:rPr lang="de-DE" smtClean="0"/>
              <a:t>6</a:t>
            </a:fld>
            <a:endParaRPr lang="de-DE" dirty="0"/>
          </a:p>
        </p:txBody>
      </p:sp>
      <p:pic>
        <p:nvPicPr>
          <p:cNvPr id="47" name="Obraz 46">
            <a:extLst>
              <a:ext uri="{FF2B5EF4-FFF2-40B4-BE49-F238E27FC236}">
                <a16:creationId xmlns:a16="http://schemas.microsoft.com/office/drawing/2014/main" id="{AF940072-EC6D-4A2D-9EA5-F6BF9818BD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83" name="Prostokąt 82">
            <a:extLst>
              <a:ext uri="{FF2B5EF4-FFF2-40B4-BE49-F238E27FC236}">
                <a16:creationId xmlns:a16="http://schemas.microsoft.com/office/drawing/2014/main" id="{46913807-900B-41A1-3973-2088E98CD3FD}"/>
              </a:ext>
            </a:extLst>
          </p:cNvPr>
          <p:cNvSpPr/>
          <p:nvPr/>
        </p:nvSpPr>
        <p:spPr>
          <a:xfrm>
            <a:off x="7952620" y="6201910"/>
            <a:ext cx="1317479" cy="610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solidFill>
                <a:schemeClr val="tx2"/>
              </a:solidFill>
            </a:endParaRPr>
          </a:p>
        </p:txBody>
      </p:sp>
      <p:graphicFrame>
        <p:nvGraphicFramePr>
          <p:cNvPr id="9" name="Wykres 9">
            <a:extLst>
              <a:ext uri="{FF2B5EF4-FFF2-40B4-BE49-F238E27FC236}">
                <a16:creationId xmlns:a16="http://schemas.microsoft.com/office/drawing/2014/main" id="{348736E6-E119-812D-5D3A-E785964F462E}"/>
              </a:ext>
            </a:extLst>
          </p:cNvPr>
          <p:cNvGraphicFramePr/>
          <p:nvPr/>
        </p:nvGraphicFramePr>
        <p:xfrm>
          <a:off x="-286603" y="1205852"/>
          <a:ext cx="7646504" cy="457679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Grafik 11" descr="Feuer mit einfarbiger Füllung">
            <a:extLst>
              <a:ext uri="{FF2B5EF4-FFF2-40B4-BE49-F238E27FC236}">
                <a16:creationId xmlns:a16="http://schemas.microsoft.com/office/drawing/2014/main" id="{A3AE4488-FC95-A30D-2048-447B870863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1672" y="2380124"/>
            <a:ext cx="670376" cy="670376"/>
          </a:xfrm>
          <a:prstGeom prst="rect">
            <a:avLst/>
          </a:prstGeom>
        </p:spPr>
      </p:pic>
      <p:pic>
        <p:nvPicPr>
          <p:cNvPr id="16" name="Grafik 15" descr="Schlägel und Eisen mit einfarbiger Füllung">
            <a:extLst>
              <a:ext uri="{FF2B5EF4-FFF2-40B4-BE49-F238E27FC236}">
                <a16:creationId xmlns:a16="http://schemas.microsoft.com/office/drawing/2014/main" id="{89A2D2E0-5E0F-6636-169B-3A19EF4F1D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8258" y="3499164"/>
            <a:ext cx="498973" cy="498973"/>
          </a:xfrm>
          <a:prstGeom prst="rect">
            <a:avLst/>
          </a:prstGeom>
        </p:spPr>
      </p:pic>
      <p:cxnSp>
        <p:nvCxnSpPr>
          <p:cNvPr id="18" name="Gerader Verbinder 17">
            <a:extLst>
              <a:ext uri="{FF2B5EF4-FFF2-40B4-BE49-F238E27FC236}">
                <a16:creationId xmlns:a16="http://schemas.microsoft.com/office/drawing/2014/main" id="{C163C460-DA84-476E-4F8F-41DBDB0F8477}"/>
              </a:ext>
            </a:extLst>
          </p:cNvPr>
          <p:cNvCxnSpPr/>
          <p:nvPr/>
        </p:nvCxnSpPr>
        <p:spPr>
          <a:xfrm>
            <a:off x="11423176" y="3779837"/>
            <a:ext cx="573206"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Flussdiagramm: Verbinder 18">
            <a:extLst>
              <a:ext uri="{FF2B5EF4-FFF2-40B4-BE49-F238E27FC236}">
                <a16:creationId xmlns:a16="http://schemas.microsoft.com/office/drawing/2014/main" id="{A356CA28-3288-26FD-D014-AFA805BECD58}"/>
              </a:ext>
            </a:extLst>
          </p:cNvPr>
          <p:cNvSpPr/>
          <p:nvPr/>
        </p:nvSpPr>
        <p:spPr>
          <a:xfrm>
            <a:off x="12033127" y="3431524"/>
            <a:ext cx="742972" cy="696625"/>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0" name="Gerader Verbinder 19">
            <a:extLst>
              <a:ext uri="{FF2B5EF4-FFF2-40B4-BE49-F238E27FC236}">
                <a16:creationId xmlns:a16="http://schemas.microsoft.com/office/drawing/2014/main" id="{A0F15F78-AD44-C48A-89FE-88496FCA53D1}"/>
              </a:ext>
            </a:extLst>
          </p:cNvPr>
          <p:cNvCxnSpPr/>
          <p:nvPr/>
        </p:nvCxnSpPr>
        <p:spPr>
          <a:xfrm>
            <a:off x="8149988" y="4846637"/>
            <a:ext cx="5732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905016C9-A3E1-FA2F-B24A-DEB82A2899CA}"/>
              </a:ext>
            </a:extLst>
          </p:cNvPr>
          <p:cNvCxnSpPr/>
          <p:nvPr/>
        </p:nvCxnSpPr>
        <p:spPr>
          <a:xfrm>
            <a:off x="8231496" y="2676050"/>
            <a:ext cx="5732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90F5101D-29F8-9DA2-8923-46D4BA20FEB8}"/>
              </a:ext>
            </a:extLst>
          </p:cNvPr>
          <p:cNvCxnSpPr/>
          <p:nvPr/>
        </p:nvCxnSpPr>
        <p:spPr>
          <a:xfrm>
            <a:off x="7863385" y="3779836"/>
            <a:ext cx="57320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Flussdiagramm: Verbinder 22">
            <a:extLst>
              <a:ext uri="{FF2B5EF4-FFF2-40B4-BE49-F238E27FC236}">
                <a16:creationId xmlns:a16="http://schemas.microsoft.com/office/drawing/2014/main" id="{1154B203-7ECA-1AC2-FCFF-88D43FC0A282}"/>
              </a:ext>
            </a:extLst>
          </p:cNvPr>
          <p:cNvSpPr/>
          <p:nvPr/>
        </p:nvSpPr>
        <p:spPr>
          <a:xfrm>
            <a:off x="7359901" y="4498324"/>
            <a:ext cx="742972" cy="696625"/>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Flussdiagramm: Verbinder 23">
            <a:extLst>
              <a:ext uri="{FF2B5EF4-FFF2-40B4-BE49-F238E27FC236}">
                <a16:creationId xmlns:a16="http://schemas.microsoft.com/office/drawing/2014/main" id="{1F34AB34-914E-B57C-716B-3257ABA69AA5}"/>
              </a:ext>
            </a:extLst>
          </p:cNvPr>
          <p:cNvSpPr/>
          <p:nvPr/>
        </p:nvSpPr>
        <p:spPr>
          <a:xfrm>
            <a:off x="7491899" y="2188530"/>
            <a:ext cx="742972" cy="696625"/>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Flussdiagramm: Verbinder 24">
            <a:extLst>
              <a:ext uri="{FF2B5EF4-FFF2-40B4-BE49-F238E27FC236}">
                <a16:creationId xmlns:a16="http://schemas.microsoft.com/office/drawing/2014/main" id="{1807BCB4-27E4-1366-BD2F-CCBB516071E7}"/>
              </a:ext>
            </a:extLst>
          </p:cNvPr>
          <p:cNvSpPr/>
          <p:nvPr/>
        </p:nvSpPr>
        <p:spPr>
          <a:xfrm>
            <a:off x="7102824" y="3482702"/>
            <a:ext cx="742972" cy="696625"/>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7" name="Grafik 26" descr="Windkraftanlagen mit einfarbiger Füllung">
            <a:extLst>
              <a:ext uri="{FF2B5EF4-FFF2-40B4-BE49-F238E27FC236}">
                <a16:creationId xmlns:a16="http://schemas.microsoft.com/office/drawing/2014/main" id="{285E77F3-3C4D-AD16-4711-25E1814D2C3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107478" y="3499164"/>
            <a:ext cx="577808" cy="577808"/>
          </a:xfrm>
          <a:prstGeom prst="rect">
            <a:avLst/>
          </a:prstGeom>
        </p:spPr>
      </p:pic>
      <p:pic>
        <p:nvPicPr>
          <p:cNvPr id="29" name="Grafik 28" descr="Solarmodule mit einfarbiger Füllung">
            <a:extLst>
              <a:ext uri="{FF2B5EF4-FFF2-40B4-BE49-F238E27FC236}">
                <a16:creationId xmlns:a16="http://schemas.microsoft.com/office/drawing/2014/main" id="{AD44EC1D-A2C0-E1E6-D6B9-257577BE8F0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74310" y="4577351"/>
            <a:ext cx="538570" cy="538570"/>
          </a:xfrm>
          <a:prstGeom prst="rect">
            <a:avLst/>
          </a:prstGeom>
        </p:spPr>
      </p:pic>
      <p:pic>
        <p:nvPicPr>
          <p:cNvPr id="31" name="Grafik 30" descr="Kräuselung mit einfarbiger Füllung">
            <a:extLst>
              <a:ext uri="{FF2B5EF4-FFF2-40B4-BE49-F238E27FC236}">
                <a16:creationId xmlns:a16="http://schemas.microsoft.com/office/drawing/2014/main" id="{9CFD255E-F178-A0EC-DC0B-80354362EB9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177175" y="3516611"/>
            <a:ext cx="594270" cy="594270"/>
          </a:xfrm>
          <a:prstGeom prst="rect">
            <a:avLst/>
          </a:prstGeom>
        </p:spPr>
      </p:pic>
      <p:pic>
        <p:nvPicPr>
          <p:cNvPr id="32" name="Grafik 31" descr="Kräuselung mit einfarbiger Füllung">
            <a:extLst>
              <a:ext uri="{FF2B5EF4-FFF2-40B4-BE49-F238E27FC236}">
                <a16:creationId xmlns:a16="http://schemas.microsoft.com/office/drawing/2014/main" id="{DFEEACD8-9A6E-E287-25BC-6B2728C5FBF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39367" y="4679960"/>
            <a:ext cx="514989" cy="514989"/>
          </a:xfrm>
          <a:prstGeom prst="rect">
            <a:avLst/>
          </a:prstGeom>
        </p:spPr>
      </p:pic>
      <p:pic>
        <p:nvPicPr>
          <p:cNvPr id="33" name="Grafik 32" descr="Schlägel und Eisen mit einfarbiger Füllung">
            <a:extLst>
              <a:ext uri="{FF2B5EF4-FFF2-40B4-BE49-F238E27FC236}">
                <a16:creationId xmlns:a16="http://schemas.microsoft.com/office/drawing/2014/main" id="{7BEC43ED-41D7-8E04-43D0-16A02E2198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17589" y="2288856"/>
            <a:ext cx="495972" cy="495972"/>
          </a:xfrm>
          <a:prstGeom prst="rect">
            <a:avLst/>
          </a:prstGeom>
        </p:spPr>
      </p:pic>
      <p:graphicFrame>
        <p:nvGraphicFramePr>
          <p:cNvPr id="5" name="Wykres 4">
            <a:extLst>
              <a:ext uri="{FF2B5EF4-FFF2-40B4-BE49-F238E27FC236}">
                <a16:creationId xmlns:a16="http://schemas.microsoft.com/office/drawing/2014/main" id="{EA8CFC6A-EE8D-9BC2-1D1A-00326364332D}"/>
              </a:ext>
            </a:extLst>
          </p:cNvPr>
          <p:cNvGraphicFramePr/>
          <p:nvPr/>
        </p:nvGraphicFramePr>
        <p:xfrm>
          <a:off x="6506817" y="1479454"/>
          <a:ext cx="6662383" cy="4303188"/>
        </p:xfrm>
        <a:graphic>
          <a:graphicData uri="http://schemas.openxmlformats.org/drawingml/2006/chart">
            <c:chart xmlns:c="http://schemas.openxmlformats.org/drawingml/2006/chart" xmlns:r="http://schemas.openxmlformats.org/officeDocument/2006/relationships" r:id="rId15"/>
          </a:graphicData>
        </a:graphic>
      </p:graphicFrame>
    </p:spTree>
    <p:extLst>
      <p:ext uri="{BB962C8B-B14F-4D97-AF65-F5344CB8AC3E}">
        <p14:creationId xmlns:p14="http://schemas.microsoft.com/office/powerpoint/2010/main" val="3423043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60EDA-4F72-3FF3-BBFE-1EEB474F8AB7}"/>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9AD3FF61-DFF8-28F0-FC00-964EAD5C0C56}"/>
              </a:ext>
            </a:extLst>
          </p:cNvPr>
          <p:cNvSpPr/>
          <p:nvPr/>
        </p:nvSpPr>
        <p:spPr>
          <a:xfrm>
            <a:off x="315179" y="370069"/>
            <a:ext cx="7278318" cy="5381374"/>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51F2D204-D9E3-944A-C609-7438E0355998}"/>
              </a:ext>
            </a:extLst>
          </p:cNvPr>
          <p:cNvSpPr>
            <a:spLocks noGrp="1"/>
          </p:cNvSpPr>
          <p:nvPr>
            <p:ph type="sldNum" sz="quarter" idx="12"/>
          </p:nvPr>
        </p:nvSpPr>
        <p:spPr/>
        <p:txBody>
          <a:bodyPr/>
          <a:lstStyle/>
          <a:p>
            <a:fld id="{404C72D9-F22C-476E-BE22-E9114CCC8A80}" type="slidenum">
              <a:rPr lang="de-DE" smtClean="0"/>
              <a:t>7</a:t>
            </a:fld>
            <a:endParaRPr lang="de-DE" dirty="0"/>
          </a:p>
        </p:txBody>
      </p:sp>
      <p:sp>
        <p:nvSpPr>
          <p:cNvPr id="3" name="Titel 2">
            <a:extLst>
              <a:ext uri="{FF2B5EF4-FFF2-40B4-BE49-F238E27FC236}">
                <a16:creationId xmlns:a16="http://schemas.microsoft.com/office/drawing/2014/main" id="{89CB93D7-3475-4ECE-1527-429686A27655}"/>
              </a:ext>
            </a:extLst>
          </p:cNvPr>
          <p:cNvSpPr>
            <a:spLocks noGrp="1"/>
          </p:cNvSpPr>
          <p:nvPr>
            <p:ph type="title"/>
          </p:nvPr>
        </p:nvSpPr>
        <p:spPr>
          <a:xfrm>
            <a:off x="555633" y="835671"/>
            <a:ext cx="9589869" cy="472802"/>
          </a:xfrm>
        </p:spPr>
        <p:txBody>
          <a:bodyPr/>
          <a:lstStyle/>
          <a:p>
            <a:r>
              <a:rPr lang="en-AU" dirty="0"/>
              <a:t>Renewable Energy sources in focus </a:t>
            </a:r>
          </a:p>
        </p:txBody>
      </p:sp>
      <p:sp>
        <p:nvSpPr>
          <p:cNvPr id="4" name="Textplatzhalter 3">
            <a:extLst>
              <a:ext uri="{FF2B5EF4-FFF2-40B4-BE49-F238E27FC236}">
                <a16:creationId xmlns:a16="http://schemas.microsoft.com/office/drawing/2014/main" id="{31C98A0E-1508-F3C8-E593-A81FFBB39C33}"/>
              </a:ext>
            </a:extLst>
          </p:cNvPr>
          <p:cNvSpPr>
            <a:spLocks noGrp="1"/>
          </p:cNvSpPr>
          <p:nvPr>
            <p:ph type="body" sz="quarter" idx="22"/>
          </p:nvPr>
        </p:nvSpPr>
        <p:spPr/>
        <p:txBody>
          <a:bodyPr/>
          <a:lstStyle/>
          <a:p>
            <a:r>
              <a:rPr lang="pl-PL" dirty="0"/>
              <a:t>CETEF</a:t>
            </a:r>
            <a:r>
              <a:rPr lang="de-DE" dirty="0"/>
              <a:t> </a:t>
            </a:r>
            <a:r>
              <a:rPr lang="pl-PL" dirty="0"/>
              <a:t>2024</a:t>
            </a:r>
          </a:p>
        </p:txBody>
      </p:sp>
      <p:pic>
        <p:nvPicPr>
          <p:cNvPr id="5" name="Obraz 45">
            <a:extLst>
              <a:ext uri="{FF2B5EF4-FFF2-40B4-BE49-F238E27FC236}">
                <a16:creationId xmlns:a16="http://schemas.microsoft.com/office/drawing/2014/main" id="{628689E3-4276-0F24-E29A-2DC9C0E217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6" name="Obraz 5" descr="Obraz zawierający niebo, na wolnym powietrzu, młyn, Turbina wiatrowa&#10;&#10;Opis wygenerowany automatycznie">
            <a:extLst>
              <a:ext uri="{FF2B5EF4-FFF2-40B4-BE49-F238E27FC236}">
                <a16:creationId xmlns:a16="http://schemas.microsoft.com/office/drawing/2014/main" id="{B1A5F108-66E9-57DE-5DED-8DDD2B29B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232" y="1683624"/>
            <a:ext cx="6693404" cy="3346702"/>
          </a:xfrm>
          <a:prstGeom prst="rect">
            <a:avLst/>
          </a:prstGeom>
          <a:ln>
            <a:noFill/>
          </a:ln>
          <a:effectLst>
            <a:outerShdw blurRad="190500" algn="tl" rotWithShape="0">
              <a:srgbClr val="000000">
                <a:alpha val="70000"/>
              </a:srgbClr>
            </a:outerShdw>
          </a:effectLst>
        </p:spPr>
      </p:pic>
      <p:pic>
        <p:nvPicPr>
          <p:cNvPr id="7" name="Obraz 6" descr="Obraz zawierający młyn, generator, niebo, na wolnym powietrzu&#10;&#10;Opis wygenerowany automatycznie">
            <a:extLst>
              <a:ext uri="{FF2B5EF4-FFF2-40B4-BE49-F238E27FC236}">
                <a16:creationId xmlns:a16="http://schemas.microsoft.com/office/drawing/2014/main" id="{6B146487-75B1-5BDB-9C05-18644C6BD8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88906" y="1021718"/>
            <a:ext cx="4789767" cy="2105237"/>
          </a:xfrm>
          <a:prstGeom prst="rect">
            <a:avLst/>
          </a:prstGeom>
          <a:ln>
            <a:noFill/>
          </a:ln>
          <a:effectLst>
            <a:outerShdw blurRad="190500" algn="tl" rotWithShape="0">
              <a:srgbClr val="000000">
                <a:alpha val="70000"/>
              </a:srgbClr>
            </a:outerShdw>
          </a:effectLst>
        </p:spPr>
      </p:pic>
      <p:pic>
        <p:nvPicPr>
          <p:cNvPr id="8" name="Grafik 8">
            <a:extLst>
              <a:ext uri="{FF2B5EF4-FFF2-40B4-BE49-F238E27FC236}">
                <a16:creationId xmlns:a16="http://schemas.microsoft.com/office/drawing/2014/main" id="{AFC19CEC-6874-EE42-38B1-22CA3DA2799E}"/>
              </a:ext>
            </a:extLst>
          </p:cNvPr>
          <p:cNvPicPr>
            <a:picLocks noChangeAspect="1"/>
          </p:cNvPicPr>
          <p:nvPr/>
        </p:nvPicPr>
        <p:blipFill>
          <a:blip r:embed="rId6"/>
          <a:stretch>
            <a:fillRect/>
          </a:stretch>
        </p:blipFill>
        <p:spPr>
          <a:xfrm>
            <a:off x="8288906" y="3356975"/>
            <a:ext cx="4862874" cy="22159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59609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7B90B-ACEF-6D10-43CE-0D5B34FAFFBC}"/>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5FD46021-D930-A681-67C9-0493BE7388DC}"/>
              </a:ext>
            </a:extLst>
          </p:cNvPr>
          <p:cNvSpPr/>
          <p:nvPr/>
        </p:nvSpPr>
        <p:spPr>
          <a:xfrm>
            <a:off x="-29816" y="281472"/>
            <a:ext cx="10691812" cy="5805055"/>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9B7D6A06-730D-DFAA-7652-0599E65D6154}"/>
              </a:ext>
            </a:extLst>
          </p:cNvPr>
          <p:cNvSpPr>
            <a:spLocks noGrp="1"/>
          </p:cNvSpPr>
          <p:nvPr>
            <p:ph type="sldNum" sz="quarter" idx="12"/>
          </p:nvPr>
        </p:nvSpPr>
        <p:spPr/>
        <p:txBody>
          <a:bodyPr/>
          <a:lstStyle/>
          <a:p>
            <a:fld id="{404C72D9-F22C-476E-BE22-E9114CCC8A80}" type="slidenum">
              <a:rPr lang="de-DE" smtClean="0"/>
              <a:t>8</a:t>
            </a:fld>
            <a:endParaRPr lang="de-DE" dirty="0"/>
          </a:p>
        </p:txBody>
      </p:sp>
      <p:sp>
        <p:nvSpPr>
          <p:cNvPr id="3" name="Titel 2">
            <a:extLst>
              <a:ext uri="{FF2B5EF4-FFF2-40B4-BE49-F238E27FC236}">
                <a16:creationId xmlns:a16="http://schemas.microsoft.com/office/drawing/2014/main" id="{E15506DC-FAF3-BB0D-BFD6-66D47A851D2B}"/>
              </a:ext>
            </a:extLst>
          </p:cNvPr>
          <p:cNvSpPr>
            <a:spLocks noGrp="1"/>
          </p:cNvSpPr>
          <p:nvPr>
            <p:ph type="title"/>
          </p:nvPr>
        </p:nvSpPr>
        <p:spPr>
          <a:xfrm>
            <a:off x="555633" y="835671"/>
            <a:ext cx="9589869" cy="472802"/>
          </a:xfrm>
        </p:spPr>
        <p:txBody>
          <a:bodyPr/>
          <a:lstStyle/>
          <a:p>
            <a:r>
              <a:rPr lang="pl-PL" dirty="0"/>
              <a:t>Germany </a:t>
            </a:r>
            <a:r>
              <a:rPr lang="pl-PL" dirty="0" err="1"/>
              <a:t>electricity</a:t>
            </a:r>
            <a:r>
              <a:rPr lang="pl-PL" dirty="0"/>
              <a:t> </a:t>
            </a:r>
            <a:r>
              <a:rPr lang="pl-PL" dirty="0" err="1"/>
              <a:t>distribution</a:t>
            </a:r>
            <a:r>
              <a:rPr lang="pl-PL" dirty="0"/>
              <a:t> </a:t>
            </a:r>
            <a:r>
              <a:rPr lang="pl-PL" dirty="0" err="1"/>
              <a:t>grid</a:t>
            </a:r>
            <a:endParaRPr lang="en-US" dirty="0"/>
          </a:p>
        </p:txBody>
      </p:sp>
      <p:sp>
        <p:nvSpPr>
          <p:cNvPr id="4" name="Textplatzhalter 3">
            <a:extLst>
              <a:ext uri="{FF2B5EF4-FFF2-40B4-BE49-F238E27FC236}">
                <a16:creationId xmlns:a16="http://schemas.microsoft.com/office/drawing/2014/main" id="{39BCA100-E700-611B-F8EE-66895987835C}"/>
              </a:ext>
            </a:extLst>
          </p:cNvPr>
          <p:cNvSpPr>
            <a:spLocks noGrp="1"/>
          </p:cNvSpPr>
          <p:nvPr>
            <p:ph type="body" sz="quarter" idx="22"/>
          </p:nvPr>
        </p:nvSpPr>
        <p:spPr/>
        <p:txBody>
          <a:bodyPr/>
          <a:lstStyle/>
          <a:p>
            <a:r>
              <a:rPr lang="pl-PL" dirty="0"/>
              <a:t>CETEF’2024 </a:t>
            </a:r>
            <a:r>
              <a:rPr lang="pl-PL" dirty="0" err="1"/>
              <a:t>Krakow</a:t>
            </a:r>
            <a:endParaRPr lang="pl-PL" dirty="0"/>
          </a:p>
        </p:txBody>
      </p:sp>
      <p:pic>
        <p:nvPicPr>
          <p:cNvPr id="5" name="Obraz 45">
            <a:extLst>
              <a:ext uri="{FF2B5EF4-FFF2-40B4-BE49-F238E27FC236}">
                <a16:creationId xmlns:a16="http://schemas.microsoft.com/office/drawing/2014/main" id="{A9F0E8D5-2DAF-442A-E0F9-FA5DE510E1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8" name="Obraz 7" descr="Obraz zawierający tekst, pylon, wieża&#10;&#10;Opis wygenerowany automatycznie">
            <a:extLst>
              <a:ext uri="{FF2B5EF4-FFF2-40B4-BE49-F238E27FC236}">
                <a16:creationId xmlns:a16="http://schemas.microsoft.com/office/drawing/2014/main" id="{7CFA6DB9-846E-DE01-FC7B-CB5B71552210}"/>
              </a:ext>
            </a:extLst>
          </p:cNvPr>
          <p:cNvPicPr>
            <a:picLocks noChangeAspect="1"/>
          </p:cNvPicPr>
          <p:nvPr/>
        </p:nvPicPr>
        <p:blipFill>
          <a:blip r:embed="rId4">
            <a:extLst>
              <a:ext uri="{28A0092B-C50C-407E-A947-70E740481C1C}">
                <a14:useLocalDpi xmlns:a14="http://schemas.microsoft.com/office/drawing/2010/main" val="0"/>
              </a:ext>
            </a:extLst>
          </a:blip>
          <a:srcRect t="22206"/>
          <a:stretch/>
        </p:blipFill>
        <p:spPr>
          <a:xfrm>
            <a:off x="620329" y="1535826"/>
            <a:ext cx="11072260" cy="5742377"/>
          </a:xfrm>
          <a:prstGeom prst="rect">
            <a:avLst/>
          </a:prstGeom>
        </p:spPr>
      </p:pic>
    </p:spTree>
    <p:extLst>
      <p:ext uri="{BB962C8B-B14F-4D97-AF65-F5344CB8AC3E}">
        <p14:creationId xmlns:p14="http://schemas.microsoft.com/office/powerpoint/2010/main" val="739505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4AB89-7636-86C4-F150-C49840F25F8D}"/>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D0F06428-4FC6-11F4-8332-E6E745BE355C}"/>
              </a:ext>
            </a:extLst>
          </p:cNvPr>
          <p:cNvSpPr/>
          <p:nvPr/>
        </p:nvSpPr>
        <p:spPr>
          <a:xfrm>
            <a:off x="-112844" y="281472"/>
            <a:ext cx="10691812" cy="5805055"/>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2307F083-5D34-844A-0240-BB955818763F}"/>
              </a:ext>
            </a:extLst>
          </p:cNvPr>
          <p:cNvSpPr>
            <a:spLocks noGrp="1"/>
          </p:cNvSpPr>
          <p:nvPr>
            <p:ph type="sldNum" sz="quarter" idx="12"/>
          </p:nvPr>
        </p:nvSpPr>
        <p:spPr/>
        <p:txBody>
          <a:bodyPr/>
          <a:lstStyle/>
          <a:p>
            <a:fld id="{404C72D9-F22C-476E-BE22-E9114CCC8A80}" type="slidenum">
              <a:rPr lang="de-DE" smtClean="0"/>
              <a:t>9</a:t>
            </a:fld>
            <a:endParaRPr lang="de-DE" dirty="0"/>
          </a:p>
        </p:txBody>
      </p:sp>
      <p:sp>
        <p:nvSpPr>
          <p:cNvPr id="3" name="Titel 2">
            <a:extLst>
              <a:ext uri="{FF2B5EF4-FFF2-40B4-BE49-F238E27FC236}">
                <a16:creationId xmlns:a16="http://schemas.microsoft.com/office/drawing/2014/main" id="{D401AE62-5EC8-4304-31D4-D95C13D78B9A}"/>
              </a:ext>
            </a:extLst>
          </p:cNvPr>
          <p:cNvSpPr>
            <a:spLocks noGrp="1"/>
          </p:cNvSpPr>
          <p:nvPr>
            <p:ph type="title"/>
          </p:nvPr>
        </p:nvSpPr>
        <p:spPr>
          <a:xfrm>
            <a:off x="555633" y="835671"/>
            <a:ext cx="9589869" cy="472802"/>
          </a:xfrm>
        </p:spPr>
        <p:txBody>
          <a:bodyPr/>
          <a:lstStyle/>
          <a:p>
            <a:r>
              <a:rPr lang="pl-PL" dirty="0"/>
              <a:t>Germany </a:t>
            </a:r>
            <a:r>
              <a:rPr lang="pl-PL" dirty="0" err="1"/>
              <a:t>electricity</a:t>
            </a:r>
            <a:r>
              <a:rPr lang="pl-PL" dirty="0"/>
              <a:t> </a:t>
            </a:r>
            <a:br>
              <a:rPr lang="de-DE" dirty="0"/>
            </a:br>
            <a:r>
              <a:rPr lang="pl-PL" dirty="0" err="1"/>
              <a:t>distribution</a:t>
            </a:r>
            <a:r>
              <a:rPr lang="pl-PL" dirty="0"/>
              <a:t> </a:t>
            </a:r>
            <a:r>
              <a:rPr lang="pl-PL" dirty="0" err="1"/>
              <a:t>grid</a:t>
            </a:r>
            <a:endParaRPr lang="en-US" dirty="0"/>
          </a:p>
        </p:txBody>
      </p:sp>
      <p:sp>
        <p:nvSpPr>
          <p:cNvPr id="4" name="Textplatzhalter 3">
            <a:extLst>
              <a:ext uri="{FF2B5EF4-FFF2-40B4-BE49-F238E27FC236}">
                <a16:creationId xmlns:a16="http://schemas.microsoft.com/office/drawing/2014/main" id="{3CFA9AAC-E547-6048-8530-02DB2FF5C094}"/>
              </a:ext>
            </a:extLst>
          </p:cNvPr>
          <p:cNvSpPr>
            <a:spLocks noGrp="1"/>
          </p:cNvSpPr>
          <p:nvPr>
            <p:ph type="body" sz="quarter" idx="22"/>
          </p:nvPr>
        </p:nvSpPr>
        <p:spPr>
          <a:xfrm>
            <a:off x="555633" y="470666"/>
            <a:ext cx="12092048" cy="291600"/>
          </a:xfrm>
        </p:spPr>
        <p:txBody>
          <a:bodyPr/>
          <a:lstStyle/>
          <a:p>
            <a:r>
              <a:rPr lang="de-DE" dirty="0"/>
              <a:t>CHALLENGES</a:t>
            </a:r>
            <a:endParaRPr lang="pl-PL" dirty="0"/>
          </a:p>
        </p:txBody>
      </p:sp>
      <p:pic>
        <p:nvPicPr>
          <p:cNvPr id="5" name="Obraz 45">
            <a:extLst>
              <a:ext uri="{FF2B5EF4-FFF2-40B4-BE49-F238E27FC236}">
                <a16:creationId xmlns:a16="http://schemas.microsoft.com/office/drawing/2014/main" id="{42B2F921-FA49-AAD7-6F05-4E29C1F533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9" name="Grafik 8" descr="Ein Bild, das Text, Screenshot, Schrift, Design enthält.&#10;&#10;Automatisch generierte Beschreibung">
            <a:extLst>
              <a:ext uri="{FF2B5EF4-FFF2-40B4-BE49-F238E27FC236}">
                <a16:creationId xmlns:a16="http://schemas.microsoft.com/office/drawing/2014/main" id="{19981030-5194-7C7B-7C19-08515420BA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215" y="2169993"/>
            <a:ext cx="4342253" cy="4249399"/>
          </a:xfrm>
          <a:prstGeom prst="rect">
            <a:avLst/>
          </a:prstGeom>
        </p:spPr>
      </p:pic>
      <p:pic>
        <p:nvPicPr>
          <p:cNvPr id="12" name="Grafik 11" descr="Ein Bild, das Zeichnung, Kinderkunst enthält.&#10;&#10;Automatisch generierte Beschreibung">
            <a:extLst>
              <a:ext uri="{FF2B5EF4-FFF2-40B4-BE49-F238E27FC236}">
                <a16:creationId xmlns:a16="http://schemas.microsoft.com/office/drawing/2014/main" id="{5123AD23-375C-D978-95BA-18366F9F01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5702" y="0"/>
            <a:ext cx="5981624" cy="6936805"/>
          </a:xfrm>
          <a:prstGeom prst="rect">
            <a:avLst/>
          </a:prstGeom>
        </p:spPr>
      </p:pic>
    </p:spTree>
    <p:extLst>
      <p:ext uri="{BB962C8B-B14F-4D97-AF65-F5344CB8AC3E}">
        <p14:creationId xmlns:p14="http://schemas.microsoft.com/office/powerpoint/2010/main" val="1313549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FA8B4-2C29-1650-AB2E-A67163DC0966}"/>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ABCBB284-0C1F-0392-AC65-4121D95E47FF}"/>
              </a:ext>
            </a:extLst>
          </p:cNvPr>
          <p:cNvSpPr/>
          <p:nvPr/>
        </p:nvSpPr>
        <p:spPr>
          <a:xfrm>
            <a:off x="-112844" y="281472"/>
            <a:ext cx="10691812" cy="5805055"/>
          </a:xfrm>
          <a:prstGeom prst="rect">
            <a:avLst/>
          </a:prstGeom>
          <a:gradFill>
            <a:gsLst>
              <a:gs pos="0">
                <a:schemeClr val="lt2">
                  <a:tint val="93000"/>
                  <a:satMod val="150000"/>
                  <a:shade val="98000"/>
                  <a:lumMod val="102000"/>
                  <a:alpha val="12000"/>
                </a:schemeClr>
              </a:gs>
              <a:gs pos="100000">
                <a:schemeClr val="bg2">
                  <a:alpha val="5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l-PL" b="1" dirty="0"/>
          </a:p>
        </p:txBody>
      </p:sp>
      <p:sp>
        <p:nvSpPr>
          <p:cNvPr id="2" name="Foliennummernplatzhalter 1">
            <a:extLst>
              <a:ext uri="{FF2B5EF4-FFF2-40B4-BE49-F238E27FC236}">
                <a16:creationId xmlns:a16="http://schemas.microsoft.com/office/drawing/2014/main" id="{07E87409-158D-7007-DA73-E9598FCE921F}"/>
              </a:ext>
            </a:extLst>
          </p:cNvPr>
          <p:cNvSpPr>
            <a:spLocks noGrp="1"/>
          </p:cNvSpPr>
          <p:nvPr>
            <p:ph type="sldNum" sz="quarter" idx="12"/>
          </p:nvPr>
        </p:nvSpPr>
        <p:spPr/>
        <p:txBody>
          <a:bodyPr/>
          <a:lstStyle/>
          <a:p>
            <a:fld id="{404C72D9-F22C-476E-BE22-E9114CCC8A80}" type="slidenum">
              <a:rPr lang="de-DE" smtClean="0"/>
              <a:t>10</a:t>
            </a:fld>
            <a:endParaRPr lang="de-DE" dirty="0"/>
          </a:p>
        </p:txBody>
      </p:sp>
      <p:sp>
        <p:nvSpPr>
          <p:cNvPr id="3" name="Titel 2">
            <a:extLst>
              <a:ext uri="{FF2B5EF4-FFF2-40B4-BE49-F238E27FC236}">
                <a16:creationId xmlns:a16="http://schemas.microsoft.com/office/drawing/2014/main" id="{18CF8A4A-FF49-D66D-5259-511CCFF6FB6E}"/>
              </a:ext>
            </a:extLst>
          </p:cNvPr>
          <p:cNvSpPr>
            <a:spLocks noGrp="1"/>
          </p:cNvSpPr>
          <p:nvPr>
            <p:ph type="title"/>
          </p:nvPr>
        </p:nvSpPr>
        <p:spPr>
          <a:xfrm>
            <a:off x="555633" y="835671"/>
            <a:ext cx="9589869" cy="472802"/>
          </a:xfrm>
        </p:spPr>
        <p:txBody>
          <a:bodyPr/>
          <a:lstStyle/>
          <a:p>
            <a:r>
              <a:rPr lang="pl-PL" dirty="0"/>
              <a:t>Germany </a:t>
            </a:r>
            <a:r>
              <a:rPr lang="pl-PL" dirty="0" err="1"/>
              <a:t>electricity</a:t>
            </a:r>
            <a:r>
              <a:rPr lang="pl-PL" dirty="0"/>
              <a:t> </a:t>
            </a:r>
            <a:r>
              <a:rPr lang="pl-PL" dirty="0" err="1"/>
              <a:t>distribution</a:t>
            </a:r>
            <a:r>
              <a:rPr lang="pl-PL" dirty="0"/>
              <a:t> </a:t>
            </a:r>
            <a:r>
              <a:rPr lang="pl-PL" dirty="0" err="1"/>
              <a:t>grid</a:t>
            </a:r>
            <a:endParaRPr lang="en-US" dirty="0"/>
          </a:p>
        </p:txBody>
      </p:sp>
      <p:sp>
        <p:nvSpPr>
          <p:cNvPr id="4" name="Textplatzhalter 3">
            <a:extLst>
              <a:ext uri="{FF2B5EF4-FFF2-40B4-BE49-F238E27FC236}">
                <a16:creationId xmlns:a16="http://schemas.microsoft.com/office/drawing/2014/main" id="{A8FAA6B7-D386-5EA6-9346-04C640CC742D}"/>
              </a:ext>
            </a:extLst>
          </p:cNvPr>
          <p:cNvSpPr>
            <a:spLocks noGrp="1"/>
          </p:cNvSpPr>
          <p:nvPr>
            <p:ph type="body" sz="quarter" idx="22"/>
          </p:nvPr>
        </p:nvSpPr>
        <p:spPr>
          <a:xfrm>
            <a:off x="555633" y="470666"/>
            <a:ext cx="12092048" cy="291600"/>
          </a:xfrm>
        </p:spPr>
        <p:txBody>
          <a:bodyPr/>
          <a:lstStyle/>
          <a:p>
            <a:r>
              <a:rPr lang="de-DE" dirty="0"/>
              <a:t>CHALLENGES</a:t>
            </a:r>
            <a:endParaRPr lang="pl-PL" dirty="0"/>
          </a:p>
        </p:txBody>
      </p:sp>
      <p:pic>
        <p:nvPicPr>
          <p:cNvPr id="5" name="Obraz 45">
            <a:extLst>
              <a:ext uri="{FF2B5EF4-FFF2-40B4-BE49-F238E27FC236}">
                <a16:creationId xmlns:a16="http://schemas.microsoft.com/office/drawing/2014/main" id="{9BF65546-F45C-6387-57A4-568D8BAA6AA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8" name="Obraz 6" descr="Obraz zawierający zrzut ekranu, tekst&#10;&#10;Opis wygenerowany automatycznie">
            <a:extLst>
              <a:ext uri="{FF2B5EF4-FFF2-40B4-BE49-F238E27FC236}">
                <a16:creationId xmlns:a16="http://schemas.microsoft.com/office/drawing/2014/main" id="{9E3E7C58-4A53-B6AD-566B-2422A6C11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1563" y="486262"/>
            <a:ext cx="10691812" cy="6019713"/>
          </a:xfrm>
          <a:prstGeom prst="rect">
            <a:avLst/>
          </a:prstGeom>
        </p:spPr>
      </p:pic>
    </p:spTree>
    <p:extLst>
      <p:ext uri="{BB962C8B-B14F-4D97-AF65-F5344CB8AC3E}">
        <p14:creationId xmlns:p14="http://schemas.microsoft.com/office/powerpoint/2010/main" val="3847252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209BF-F0DA-1366-98D4-514DE7C7B985}"/>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ABF3404-7AE7-DB19-1C74-60EEAF6AE352}"/>
              </a:ext>
            </a:extLst>
          </p:cNvPr>
          <p:cNvSpPr>
            <a:spLocks noGrp="1"/>
          </p:cNvSpPr>
          <p:nvPr>
            <p:ph type="sldNum" sz="quarter" idx="12"/>
          </p:nvPr>
        </p:nvSpPr>
        <p:spPr/>
        <p:txBody>
          <a:bodyPr/>
          <a:lstStyle/>
          <a:p>
            <a:fld id="{404C72D9-F22C-476E-BE22-E9114CCC8A80}" type="slidenum">
              <a:rPr lang="de-DE" smtClean="0"/>
              <a:t>11</a:t>
            </a:fld>
            <a:endParaRPr lang="de-DE" dirty="0"/>
          </a:p>
        </p:txBody>
      </p:sp>
      <p:sp>
        <p:nvSpPr>
          <p:cNvPr id="3" name="Titel 2">
            <a:extLst>
              <a:ext uri="{FF2B5EF4-FFF2-40B4-BE49-F238E27FC236}">
                <a16:creationId xmlns:a16="http://schemas.microsoft.com/office/drawing/2014/main" id="{832F0748-D7E5-F237-5281-784CF6979316}"/>
              </a:ext>
            </a:extLst>
          </p:cNvPr>
          <p:cNvSpPr>
            <a:spLocks noGrp="1"/>
          </p:cNvSpPr>
          <p:nvPr>
            <p:ph type="title"/>
          </p:nvPr>
        </p:nvSpPr>
        <p:spPr>
          <a:xfrm>
            <a:off x="555633" y="835671"/>
            <a:ext cx="9589869" cy="472802"/>
          </a:xfrm>
        </p:spPr>
        <p:txBody>
          <a:bodyPr/>
          <a:lstStyle/>
          <a:p>
            <a:r>
              <a:rPr lang="en-AU" dirty="0"/>
              <a:t>Challenges of the energy transformation </a:t>
            </a:r>
            <a:endParaRPr lang="en-US" dirty="0"/>
          </a:p>
        </p:txBody>
      </p:sp>
      <p:sp>
        <p:nvSpPr>
          <p:cNvPr id="4" name="Textplatzhalter 3">
            <a:extLst>
              <a:ext uri="{FF2B5EF4-FFF2-40B4-BE49-F238E27FC236}">
                <a16:creationId xmlns:a16="http://schemas.microsoft.com/office/drawing/2014/main" id="{515B0A56-1688-2430-6B5D-E5037C024D59}"/>
              </a:ext>
            </a:extLst>
          </p:cNvPr>
          <p:cNvSpPr>
            <a:spLocks noGrp="1"/>
          </p:cNvSpPr>
          <p:nvPr>
            <p:ph type="body" sz="quarter" idx="22"/>
          </p:nvPr>
        </p:nvSpPr>
        <p:spPr>
          <a:xfrm>
            <a:off x="555633" y="484103"/>
            <a:ext cx="12092048" cy="291600"/>
          </a:xfrm>
        </p:spPr>
        <p:txBody>
          <a:bodyPr/>
          <a:lstStyle/>
          <a:p>
            <a:r>
              <a:rPr lang="de-DE" dirty="0"/>
              <a:t>GERMANY</a:t>
            </a:r>
            <a:endParaRPr lang="pl-PL" dirty="0"/>
          </a:p>
        </p:txBody>
      </p:sp>
      <p:pic>
        <p:nvPicPr>
          <p:cNvPr id="5" name="Obraz 45">
            <a:extLst>
              <a:ext uri="{FF2B5EF4-FFF2-40B4-BE49-F238E27FC236}">
                <a16:creationId xmlns:a16="http://schemas.microsoft.com/office/drawing/2014/main" id="{F02C8290-9B21-C319-1C9E-E57EA0BB7A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8" name="Grafik 6">
            <a:extLst>
              <a:ext uri="{FF2B5EF4-FFF2-40B4-BE49-F238E27FC236}">
                <a16:creationId xmlns:a16="http://schemas.microsoft.com/office/drawing/2014/main" id="{252268EA-ACF3-8A6B-4F64-A6B48CD99028}"/>
              </a:ext>
            </a:extLst>
          </p:cNvPr>
          <p:cNvPicPr>
            <a:picLocks noChangeAspect="1"/>
          </p:cNvPicPr>
          <p:nvPr/>
        </p:nvPicPr>
        <p:blipFill>
          <a:blip r:embed="rId4"/>
          <a:stretch>
            <a:fillRect/>
          </a:stretch>
        </p:blipFill>
        <p:spPr>
          <a:xfrm>
            <a:off x="9389659" y="1660041"/>
            <a:ext cx="3868421" cy="2175987"/>
          </a:xfrm>
          <a:prstGeom prst="rect">
            <a:avLst/>
          </a:prstGeom>
        </p:spPr>
      </p:pic>
      <p:graphicFrame>
        <p:nvGraphicFramePr>
          <p:cNvPr id="6" name="Diagramm 5">
            <a:extLst>
              <a:ext uri="{FF2B5EF4-FFF2-40B4-BE49-F238E27FC236}">
                <a16:creationId xmlns:a16="http://schemas.microsoft.com/office/drawing/2014/main" id="{DBE3699B-C4ED-AEC2-2EA9-AF1F1824F70A}"/>
              </a:ext>
            </a:extLst>
          </p:cNvPr>
          <p:cNvGraphicFramePr/>
          <p:nvPr>
            <p:extLst>
              <p:ext uri="{D42A27DB-BD31-4B8C-83A1-F6EECF244321}">
                <p14:modId xmlns:p14="http://schemas.microsoft.com/office/powerpoint/2010/main" val="3905836550"/>
              </p:ext>
            </p:extLst>
          </p:nvPr>
        </p:nvGraphicFramePr>
        <p:xfrm>
          <a:off x="181695" y="1660041"/>
          <a:ext cx="9785166" cy="38833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467717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p:cNvSpPr/>
          <p:nvPr/>
        </p:nvSpPr>
        <p:spPr>
          <a:xfrm>
            <a:off x="8941525" y="1791589"/>
            <a:ext cx="3967717" cy="4197731"/>
          </a:xfrm>
          <a:prstGeom prst="rect">
            <a:avLst/>
          </a:prstGeom>
          <a:solidFill>
            <a:srgbClr val="DE8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4736922" y="1791590"/>
            <a:ext cx="3967717" cy="4197730"/>
          </a:xfrm>
          <a:prstGeom prst="rect">
            <a:avLst/>
          </a:prstGeom>
          <a:solidFill>
            <a:srgbClr val="28A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hteck 26"/>
          <p:cNvSpPr/>
          <p:nvPr/>
        </p:nvSpPr>
        <p:spPr>
          <a:xfrm>
            <a:off x="538464" y="1791590"/>
            <a:ext cx="3967717" cy="41977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10"/>
          </p:nvPr>
        </p:nvSpPr>
        <p:spPr/>
        <p:txBody>
          <a:bodyPr/>
          <a:lstStyle/>
          <a:p>
            <a:fld id="{404C72D9-F22C-476E-BE22-E9114CCC8A80}" type="slidenum">
              <a:rPr lang="de-DE" smtClean="0"/>
              <a:pPr/>
              <a:t>12</a:t>
            </a:fld>
            <a:endParaRPr lang="de-DE" dirty="0"/>
          </a:p>
        </p:txBody>
      </p:sp>
      <p:pic>
        <p:nvPicPr>
          <p:cNvPr id="10" name="Symbol zastępczy obrazu 9" descr="Obraz zawierający budynek, mężczyzna, ulica, biblioteka&#10;&#10;Opis wygenerowany automatycznie">
            <a:extLst>
              <a:ext uri="{FF2B5EF4-FFF2-40B4-BE49-F238E27FC236}">
                <a16:creationId xmlns:a16="http://schemas.microsoft.com/office/drawing/2014/main" id="{E629B791-4CEC-4FCD-BA0D-75AA4D434B3C}"/>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5243" r="5243"/>
          <a:stretch>
            <a:fillRect/>
          </a:stretch>
        </p:blipFill>
        <p:spPr/>
      </p:pic>
      <p:pic>
        <p:nvPicPr>
          <p:cNvPr id="8" name="Symbol zastępczy obrazu 7" descr="Obraz zawierający osoba, wewnątrz, kobieta, osoby&#10;&#10;Opis wygenerowany automatycznie">
            <a:extLst>
              <a:ext uri="{FF2B5EF4-FFF2-40B4-BE49-F238E27FC236}">
                <a16:creationId xmlns:a16="http://schemas.microsoft.com/office/drawing/2014/main" id="{378354B1-72B8-438E-B31F-E41C3AA58B74}"/>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5243" r="5243"/>
          <a:stretch>
            <a:fillRect/>
          </a:stretch>
        </p:blipFill>
        <p:spPr/>
      </p:pic>
      <p:sp>
        <p:nvSpPr>
          <p:cNvPr id="21" name="Textplatzhalter 20"/>
          <p:cNvSpPr>
            <a:spLocks noGrp="1"/>
          </p:cNvSpPr>
          <p:nvPr>
            <p:ph type="body" sz="quarter" idx="19"/>
          </p:nvPr>
        </p:nvSpPr>
        <p:spPr/>
        <p:txBody>
          <a:bodyPr/>
          <a:lstStyle/>
          <a:p>
            <a:r>
              <a:rPr lang="pl-PL" sz="2000" dirty="0" err="1"/>
              <a:t>Polish</a:t>
            </a:r>
            <a:r>
              <a:rPr lang="pl-PL" sz="2000" dirty="0"/>
              <a:t>-German</a:t>
            </a:r>
            <a:r>
              <a:rPr lang="de-DE" sz="2000" dirty="0"/>
              <a:t> </a:t>
            </a:r>
            <a:r>
              <a:rPr lang="de-DE" sz="2000" dirty="0" err="1"/>
              <a:t>Proje</a:t>
            </a:r>
            <a:r>
              <a:rPr lang="pl-PL" sz="2000" dirty="0" err="1"/>
              <a:t>cts</a:t>
            </a:r>
            <a:endParaRPr lang="de-DE" sz="2000" dirty="0"/>
          </a:p>
        </p:txBody>
      </p:sp>
      <p:sp>
        <p:nvSpPr>
          <p:cNvPr id="22" name="Textplatzhalter 21"/>
          <p:cNvSpPr>
            <a:spLocks noGrp="1"/>
          </p:cNvSpPr>
          <p:nvPr>
            <p:ph type="body" sz="quarter" idx="21"/>
          </p:nvPr>
        </p:nvSpPr>
        <p:spPr/>
        <p:txBody>
          <a:bodyPr/>
          <a:lstStyle/>
          <a:p>
            <a:r>
              <a:rPr lang="pl-PL" sz="2000" dirty="0" err="1"/>
              <a:t>Euopean</a:t>
            </a:r>
            <a:r>
              <a:rPr lang="pl-PL" sz="2000" dirty="0"/>
              <a:t> </a:t>
            </a:r>
            <a:r>
              <a:rPr lang="pl-PL" sz="2000" dirty="0" err="1"/>
              <a:t>Cooperation</a:t>
            </a:r>
            <a:endParaRPr lang="de-DE" sz="2000" dirty="0"/>
          </a:p>
        </p:txBody>
      </p:sp>
      <p:sp>
        <p:nvSpPr>
          <p:cNvPr id="23" name="Textplatzhalter 22"/>
          <p:cNvSpPr>
            <a:spLocks noGrp="1"/>
          </p:cNvSpPr>
          <p:nvPr>
            <p:ph type="body" sz="quarter" idx="23"/>
          </p:nvPr>
        </p:nvSpPr>
        <p:spPr/>
        <p:txBody>
          <a:bodyPr/>
          <a:lstStyle/>
          <a:p>
            <a:r>
              <a:rPr lang="de-DE" sz="2000" dirty="0"/>
              <a:t>Innovative </a:t>
            </a:r>
            <a:r>
              <a:rPr lang="de-DE" sz="2000" dirty="0" err="1"/>
              <a:t>Invests</a:t>
            </a:r>
            <a:r>
              <a:rPr lang="de-DE" sz="2000" dirty="0"/>
              <a:t> </a:t>
            </a:r>
            <a:r>
              <a:rPr lang="pl-PL" sz="2000" dirty="0" err="1"/>
              <a:t>since</a:t>
            </a:r>
            <a:r>
              <a:rPr lang="pl-PL" sz="2000" dirty="0"/>
              <a:t> </a:t>
            </a:r>
            <a:r>
              <a:rPr lang="de-DE" sz="2000" dirty="0"/>
              <a:t>2022</a:t>
            </a:r>
          </a:p>
        </p:txBody>
      </p:sp>
      <p:sp>
        <p:nvSpPr>
          <p:cNvPr id="14" name="Titel 13"/>
          <p:cNvSpPr>
            <a:spLocks noGrp="1"/>
          </p:cNvSpPr>
          <p:nvPr>
            <p:ph type="title"/>
          </p:nvPr>
        </p:nvSpPr>
        <p:spPr/>
        <p:txBody>
          <a:bodyPr/>
          <a:lstStyle/>
          <a:p>
            <a:r>
              <a:rPr lang="en-AU" dirty="0"/>
              <a:t>Potentials &amp; Cooperations </a:t>
            </a:r>
          </a:p>
        </p:txBody>
      </p:sp>
      <p:sp>
        <p:nvSpPr>
          <p:cNvPr id="15" name="Textplatzhalter 14"/>
          <p:cNvSpPr>
            <a:spLocks noGrp="1"/>
          </p:cNvSpPr>
          <p:nvPr>
            <p:ph type="body" sz="quarter" idx="13"/>
          </p:nvPr>
        </p:nvSpPr>
        <p:spPr/>
        <p:txBody>
          <a:bodyPr/>
          <a:lstStyle/>
          <a:p>
            <a:pPr>
              <a:lnSpc>
                <a:spcPct val="100000"/>
              </a:lnSpc>
            </a:pPr>
            <a:r>
              <a:rPr lang="en-AU" sz="1800" dirty="0"/>
              <a:t>District heating grid in Frankfurt Oder / </a:t>
            </a:r>
            <a:r>
              <a:rPr lang="en-AU" sz="1800" dirty="0" err="1"/>
              <a:t>Słubice</a:t>
            </a:r>
            <a:r>
              <a:rPr lang="en-AU" sz="1800" dirty="0"/>
              <a:t> //  </a:t>
            </a:r>
            <a:r>
              <a:rPr lang="en-AU" sz="1800" dirty="0" err="1"/>
              <a:t>Görlitz</a:t>
            </a:r>
            <a:r>
              <a:rPr lang="en-AU" sz="1800" dirty="0"/>
              <a:t> / Zgorzelec</a:t>
            </a:r>
          </a:p>
          <a:p>
            <a:pPr>
              <a:lnSpc>
                <a:spcPct val="100000"/>
              </a:lnSpc>
            </a:pPr>
            <a:endParaRPr lang="en-AU" sz="1800" dirty="0"/>
          </a:p>
        </p:txBody>
      </p:sp>
      <p:sp>
        <p:nvSpPr>
          <p:cNvPr id="24" name="Textplatzhalter 23"/>
          <p:cNvSpPr>
            <a:spLocks noGrp="1"/>
          </p:cNvSpPr>
          <p:nvPr>
            <p:ph type="body" sz="quarter" idx="25"/>
          </p:nvPr>
        </p:nvSpPr>
        <p:spPr>
          <a:xfrm>
            <a:off x="4910787" y="4773327"/>
            <a:ext cx="3620203" cy="909016"/>
          </a:xfrm>
        </p:spPr>
        <p:txBody>
          <a:bodyPr/>
          <a:lstStyle/>
          <a:p>
            <a:pPr>
              <a:lnSpc>
                <a:spcPct val="100000"/>
              </a:lnSpc>
            </a:pPr>
            <a:r>
              <a:rPr lang="de-DE" sz="1800" dirty="0">
                <a:sym typeface="Wingdings" panose="05000000000000000000" pitchFamily="2" charset="2"/>
              </a:rPr>
              <a:t>Baltic Pipe </a:t>
            </a:r>
            <a:r>
              <a:rPr lang="pl-PL" sz="1800" dirty="0">
                <a:sym typeface="Wingdings" panose="05000000000000000000" pitchFamily="2" charset="2"/>
              </a:rPr>
              <a:t>from</a:t>
            </a:r>
            <a:r>
              <a:rPr lang="de-DE" sz="1800" dirty="0">
                <a:sym typeface="Wingdings" panose="05000000000000000000" pitchFamily="2" charset="2"/>
              </a:rPr>
              <a:t> D</a:t>
            </a:r>
            <a:r>
              <a:rPr lang="pl-PL" sz="1800" dirty="0" err="1">
                <a:sym typeface="Wingdings" panose="05000000000000000000" pitchFamily="2" charset="2"/>
              </a:rPr>
              <a:t>enmark</a:t>
            </a:r>
            <a:r>
              <a:rPr lang="de-DE" sz="1800" dirty="0">
                <a:sym typeface="Wingdings" panose="05000000000000000000" pitchFamily="2" charset="2"/>
              </a:rPr>
              <a:t> </a:t>
            </a:r>
            <a:r>
              <a:rPr lang="pl-PL" sz="1800" dirty="0">
                <a:sym typeface="Wingdings" panose="05000000000000000000" pitchFamily="2" charset="2"/>
              </a:rPr>
              <a:t>to </a:t>
            </a:r>
            <a:r>
              <a:rPr lang="de-DE" sz="1800" dirty="0">
                <a:sym typeface="Wingdings" panose="05000000000000000000" pitchFamily="2" charset="2"/>
              </a:rPr>
              <a:t>P</a:t>
            </a:r>
            <a:r>
              <a:rPr lang="pl-PL" sz="1800" dirty="0" err="1">
                <a:sym typeface="Wingdings" panose="05000000000000000000" pitchFamily="2" charset="2"/>
              </a:rPr>
              <a:t>oland</a:t>
            </a:r>
            <a:endParaRPr lang="de-DE" sz="1800" dirty="0">
              <a:sym typeface="Wingdings" panose="05000000000000000000" pitchFamily="2" charset="2"/>
            </a:endParaRPr>
          </a:p>
          <a:p>
            <a:pPr>
              <a:lnSpc>
                <a:spcPct val="100000"/>
              </a:lnSpc>
            </a:pPr>
            <a:r>
              <a:rPr lang="de-DE" sz="1800" dirty="0">
                <a:sym typeface="Wingdings" panose="05000000000000000000" pitchFamily="2" charset="2"/>
              </a:rPr>
              <a:t>Baltic Hydrogen Partnership?</a:t>
            </a:r>
          </a:p>
        </p:txBody>
      </p:sp>
      <p:sp>
        <p:nvSpPr>
          <p:cNvPr id="28" name="Textplatzhalter 27"/>
          <p:cNvSpPr>
            <a:spLocks noGrp="1"/>
          </p:cNvSpPr>
          <p:nvPr>
            <p:ph type="body" sz="quarter" idx="26"/>
          </p:nvPr>
        </p:nvSpPr>
        <p:spPr/>
        <p:txBody>
          <a:bodyPr/>
          <a:lstStyle/>
          <a:p>
            <a:pPr>
              <a:lnSpc>
                <a:spcPct val="100000"/>
              </a:lnSpc>
              <a:spcBef>
                <a:spcPts val="0"/>
              </a:spcBef>
              <a:spcAft>
                <a:spcPts val="1200"/>
              </a:spcAft>
            </a:pPr>
            <a:r>
              <a:rPr lang="de-DE" sz="1800" dirty="0"/>
              <a:t>Heat pump plant Bosch</a:t>
            </a:r>
          </a:p>
          <a:p>
            <a:pPr>
              <a:lnSpc>
                <a:spcPct val="100000"/>
              </a:lnSpc>
              <a:spcBef>
                <a:spcPts val="0"/>
              </a:spcBef>
              <a:spcAft>
                <a:spcPts val="1200"/>
              </a:spcAft>
            </a:pPr>
            <a:r>
              <a:rPr lang="de-DE" sz="1800" dirty="0"/>
              <a:t>Solar</a:t>
            </a:r>
            <a:r>
              <a:rPr lang="pl-PL" sz="1800" dirty="0"/>
              <a:t> plant</a:t>
            </a:r>
            <a:r>
              <a:rPr lang="de-DE" sz="1800" dirty="0"/>
              <a:t> Goldbeck Solar</a:t>
            </a:r>
          </a:p>
          <a:p>
            <a:pPr>
              <a:spcBef>
                <a:spcPts val="0"/>
              </a:spcBef>
              <a:spcAft>
                <a:spcPts val="1200"/>
              </a:spcAft>
            </a:pPr>
            <a:endParaRPr lang="de-DE" sz="1300" dirty="0"/>
          </a:p>
          <a:p>
            <a:pPr>
              <a:spcBef>
                <a:spcPts val="0"/>
              </a:spcBef>
              <a:spcAft>
                <a:spcPts val="1200"/>
              </a:spcAft>
            </a:pPr>
            <a:endParaRPr lang="de-DE" sz="1300" dirty="0"/>
          </a:p>
        </p:txBody>
      </p:sp>
      <p:sp>
        <p:nvSpPr>
          <p:cNvPr id="29" name="Textplatzhalter 28"/>
          <p:cNvSpPr>
            <a:spLocks noGrp="1"/>
          </p:cNvSpPr>
          <p:nvPr>
            <p:ph type="body" sz="quarter" idx="27"/>
          </p:nvPr>
        </p:nvSpPr>
        <p:spPr/>
        <p:txBody>
          <a:bodyPr/>
          <a:lstStyle/>
          <a:p>
            <a:r>
              <a:rPr lang="de-DE" dirty="0"/>
              <a:t>ENERGY TRANSITION</a:t>
            </a:r>
            <a:endParaRPr lang="pl-PL" dirty="0"/>
          </a:p>
        </p:txBody>
      </p:sp>
      <p:sp>
        <p:nvSpPr>
          <p:cNvPr id="26" name="pole tekstowe 25">
            <a:extLst>
              <a:ext uri="{FF2B5EF4-FFF2-40B4-BE49-F238E27FC236}">
                <a16:creationId xmlns:a16="http://schemas.microsoft.com/office/drawing/2014/main" id="{0C550200-C26C-4403-9C77-105A2F47DEDD}"/>
              </a:ext>
            </a:extLst>
          </p:cNvPr>
          <p:cNvSpPr txBox="1"/>
          <p:nvPr/>
        </p:nvSpPr>
        <p:spPr>
          <a:xfrm>
            <a:off x="5728997" y="7294500"/>
            <a:ext cx="7710778" cy="261610"/>
          </a:xfrm>
          <a:prstGeom prst="rect">
            <a:avLst/>
          </a:prstGeom>
          <a:noFill/>
        </p:spPr>
        <p:txBody>
          <a:bodyPr wrap="square" rtlCol="0">
            <a:spAutoFit/>
          </a:bodyPr>
          <a:lstStyle/>
          <a:p>
            <a:r>
              <a:rPr lang="pl-PL" sz="1100" dirty="0">
                <a:cs typeface="Arial" panose="020B0604020202020204" pitchFamily="34" charset="0"/>
              </a:rPr>
              <a:t>*</a:t>
            </a:r>
            <a:r>
              <a:rPr lang="pl-PL" sz="1100" dirty="0" err="1">
                <a:cs typeface="Arial" panose="020B0604020202020204" pitchFamily="34" charset="0"/>
              </a:rPr>
              <a:t>Plans</a:t>
            </a:r>
            <a:r>
              <a:rPr lang="pl-PL" sz="1100" dirty="0">
                <a:cs typeface="Arial" panose="020B0604020202020204" pitchFamily="34" charset="0"/>
              </a:rPr>
              <a:t>   Source</a:t>
            </a:r>
            <a:r>
              <a:rPr lang="de-DE" sz="1100" dirty="0">
                <a:cs typeface="Arial" panose="020B0604020202020204" pitchFamily="34" charset="0"/>
              </a:rPr>
              <a:t>: Potentialanalyse AHK, Deutschlandplattform </a:t>
            </a:r>
            <a:r>
              <a:rPr lang="pl-PL" sz="1100" dirty="0" err="1">
                <a:cs typeface="Arial" panose="020B0604020202020204" pitchFamily="34" charset="0"/>
              </a:rPr>
              <a:t>Bildquellen</a:t>
            </a:r>
            <a:r>
              <a:rPr lang="pl-PL" sz="1100" dirty="0">
                <a:cs typeface="Arial" panose="020B0604020202020204" pitchFamily="34" charset="0"/>
              </a:rPr>
              <a:t>: </a:t>
            </a:r>
            <a:r>
              <a:rPr lang="pl-PL" sz="1100" dirty="0" err="1">
                <a:cs typeface="Arial" panose="020B0604020202020204" pitchFamily="34" charset="0"/>
              </a:rPr>
              <a:t>Getty</a:t>
            </a:r>
            <a:r>
              <a:rPr lang="pl-PL" sz="1100" dirty="0">
                <a:cs typeface="Arial" panose="020B0604020202020204" pitchFamily="34" charset="0"/>
              </a:rPr>
              <a:t> </a:t>
            </a:r>
            <a:r>
              <a:rPr lang="pl-PL" sz="1100" dirty="0" err="1">
                <a:cs typeface="Arial" panose="020B0604020202020204" pitchFamily="34" charset="0"/>
              </a:rPr>
              <a:t>Images</a:t>
            </a:r>
            <a:r>
              <a:rPr lang="de-DE" sz="1100" dirty="0">
                <a:cs typeface="Arial" panose="020B0604020202020204" pitchFamily="34" charset="0"/>
              </a:rPr>
              <a:t>, Frankfurt/Oder, Baltic Pipe, Bosch</a:t>
            </a:r>
          </a:p>
        </p:txBody>
      </p:sp>
      <p:pic>
        <p:nvPicPr>
          <p:cNvPr id="19" name="Obraz 18">
            <a:extLst>
              <a:ext uri="{FF2B5EF4-FFF2-40B4-BE49-F238E27FC236}">
                <a16:creationId xmlns:a16="http://schemas.microsoft.com/office/drawing/2014/main" id="{847C1045-6FE8-438C-AD8D-23708588151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3" name="Grafik 2">
            <a:extLst>
              <a:ext uri="{FF2B5EF4-FFF2-40B4-BE49-F238E27FC236}">
                <a16:creationId xmlns:a16="http://schemas.microsoft.com/office/drawing/2014/main" id="{6C348112-E49B-1AF8-702A-4B9C1FB1BF35}"/>
              </a:ext>
            </a:extLst>
          </p:cNvPr>
          <p:cNvPicPr>
            <a:picLocks noChangeAspect="1"/>
          </p:cNvPicPr>
          <p:nvPr/>
        </p:nvPicPr>
        <p:blipFill rotWithShape="1">
          <a:blip r:embed="rId6"/>
          <a:srcRect l="1237" t="819" r="19772" b="-1"/>
          <a:stretch/>
        </p:blipFill>
        <p:spPr>
          <a:xfrm>
            <a:off x="712397" y="1931199"/>
            <a:ext cx="3620204" cy="2388177"/>
          </a:xfrm>
          <a:prstGeom prst="rect">
            <a:avLst/>
          </a:prstGeom>
        </p:spPr>
      </p:pic>
      <p:pic>
        <p:nvPicPr>
          <p:cNvPr id="5" name="Grafik 4">
            <a:extLst>
              <a:ext uri="{FF2B5EF4-FFF2-40B4-BE49-F238E27FC236}">
                <a16:creationId xmlns:a16="http://schemas.microsoft.com/office/drawing/2014/main" id="{C7BD4207-9372-4AB5-C7DA-523C4916E6B1}"/>
              </a:ext>
            </a:extLst>
          </p:cNvPr>
          <p:cNvPicPr>
            <a:picLocks noChangeAspect="1"/>
          </p:cNvPicPr>
          <p:nvPr/>
        </p:nvPicPr>
        <p:blipFill>
          <a:blip r:embed="rId7"/>
          <a:stretch>
            <a:fillRect/>
          </a:stretch>
        </p:blipFill>
        <p:spPr>
          <a:xfrm>
            <a:off x="4895778" y="1931199"/>
            <a:ext cx="3654681" cy="2365101"/>
          </a:xfrm>
          <a:prstGeom prst="rect">
            <a:avLst/>
          </a:prstGeom>
        </p:spPr>
      </p:pic>
      <p:pic>
        <p:nvPicPr>
          <p:cNvPr id="6" name="Grafik 5">
            <a:extLst>
              <a:ext uri="{FF2B5EF4-FFF2-40B4-BE49-F238E27FC236}">
                <a16:creationId xmlns:a16="http://schemas.microsoft.com/office/drawing/2014/main" id="{3770344D-F15A-5C58-00AC-F4977474A0B0}"/>
              </a:ext>
            </a:extLst>
          </p:cNvPr>
          <p:cNvPicPr>
            <a:picLocks noChangeAspect="1"/>
          </p:cNvPicPr>
          <p:nvPr/>
        </p:nvPicPr>
        <p:blipFill rotWithShape="1">
          <a:blip r:embed="rId8"/>
          <a:srcRect t="10583" r="24450" b="2350"/>
          <a:stretch/>
        </p:blipFill>
        <p:spPr>
          <a:xfrm>
            <a:off x="9100798" y="1973725"/>
            <a:ext cx="3608232" cy="2339038"/>
          </a:xfrm>
          <a:prstGeom prst="rect">
            <a:avLst/>
          </a:prstGeom>
        </p:spPr>
      </p:pic>
      <p:cxnSp>
        <p:nvCxnSpPr>
          <p:cNvPr id="9" name="Gerade Verbindung mit Pfeil 8">
            <a:extLst>
              <a:ext uri="{FF2B5EF4-FFF2-40B4-BE49-F238E27FC236}">
                <a16:creationId xmlns:a16="http://schemas.microsoft.com/office/drawing/2014/main" id="{63F685D7-9D37-FEA2-4330-E079D5EEECA2}"/>
              </a:ext>
            </a:extLst>
          </p:cNvPr>
          <p:cNvCxnSpPr/>
          <p:nvPr/>
        </p:nvCxnSpPr>
        <p:spPr>
          <a:xfrm>
            <a:off x="5816917" y="5600564"/>
            <a:ext cx="274727"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547C0D3F-219E-9873-9C07-9A9BDA2F0213}"/>
              </a:ext>
            </a:extLst>
          </p:cNvPr>
          <p:cNvCxnSpPr/>
          <p:nvPr/>
        </p:nvCxnSpPr>
        <p:spPr>
          <a:xfrm>
            <a:off x="5284655" y="5600564"/>
            <a:ext cx="274727"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Gerade Verbindung mit Pfeil 10">
            <a:extLst>
              <a:ext uri="{FF2B5EF4-FFF2-40B4-BE49-F238E27FC236}">
                <a16:creationId xmlns:a16="http://schemas.microsoft.com/office/drawing/2014/main" id="{DF8EA367-D90B-670A-EA5C-5D0F74D9164A}"/>
              </a:ext>
            </a:extLst>
          </p:cNvPr>
          <p:cNvCxnSpPr>
            <a:cxnSpLocks/>
          </p:cNvCxnSpPr>
          <p:nvPr/>
        </p:nvCxnSpPr>
        <p:spPr>
          <a:xfrm>
            <a:off x="7500551" y="5320772"/>
            <a:ext cx="308919"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53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3F7D-F515-C5B8-5737-867C7A9FD51D}"/>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4FE0C6E-3565-E036-39D1-64D61AAEDB73}"/>
              </a:ext>
            </a:extLst>
          </p:cNvPr>
          <p:cNvSpPr>
            <a:spLocks noGrp="1"/>
          </p:cNvSpPr>
          <p:nvPr>
            <p:ph type="sldNum" sz="quarter" idx="12"/>
          </p:nvPr>
        </p:nvSpPr>
        <p:spPr/>
        <p:txBody>
          <a:bodyPr/>
          <a:lstStyle/>
          <a:p>
            <a:fld id="{404C72D9-F22C-476E-BE22-E9114CCC8A80}" type="slidenum">
              <a:rPr lang="de-DE" smtClean="0"/>
              <a:t>13</a:t>
            </a:fld>
            <a:endParaRPr lang="de-DE" dirty="0"/>
          </a:p>
        </p:txBody>
      </p:sp>
      <p:sp>
        <p:nvSpPr>
          <p:cNvPr id="3" name="Titel 2">
            <a:extLst>
              <a:ext uri="{FF2B5EF4-FFF2-40B4-BE49-F238E27FC236}">
                <a16:creationId xmlns:a16="http://schemas.microsoft.com/office/drawing/2014/main" id="{FC2DDF46-891F-CDC8-C832-B73CD4500374}"/>
              </a:ext>
            </a:extLst>
          </p:cNvPr>
          <p:cNvSpPr>
            <a:spLocks noGrp="1"/>
          </p:cNvSpPr>
          <p:nvPr>
            <p:ph type="title"/>
          </p:nvPr>
        </p:nvSpPr>
        <p:spPr>
          <a:xfrm>
            <a:off x="555633" y="835671"/>
            <a:ext cx="9589869" cy="472802"/>
          </a:xfrm>
        </p:spPr>
        <p:txBody>
          <a:bodyPr/>
          <a:lstStyle/>
          <a:p>
            <a:r>
              <a:rPr lang="en-AU" dirty="0" err="1"/>
              <a:t>Poten</a:t>
            </a:r>
            <a:r>
              <a:rPr lang="pl-PL" dirty="0"/>
              <a:t>t</a:t>
            </a:r>
            <a:r>
              <a:rPr lang="en-AU" dirty="0" err="1"/>
              <a:t>ial</a:t>
            </a:r>
            <a:r>
              <a:rPr lang="en-AU" dirty="0"/>
              <a:t> areas of cooperation</a:t>
            </a:r>
            <a:endParaRPr lang="en-US" dirty="0"/>
          </a:p>
        </p:txBody>
      </p:sp>
      <p:sp>
        <p:nvSpPr>
          <p:cNvPr id="4" name="Textplatzhalter 3">
            <a:extLst>
              <a:ext uri="{FF2B5EF4-FFF2-40B4-BE49-F238E27FC236}">
                <a16:creationId xmlns:a16="http://schemas.microsoft.com/office/drawing/2014/main" id="{71D02074-BF66-9401-4258-586E435B7B3A}"/>
              </a:ext>
            </a:extLst>
          </p:cNvPr>
          <p:cNvSpPr>
            <a:spLocks noGrp="1"/>
          </p:cNvSpPr>
          <p:nvPr>
            <p:ph type="body" sz="quarter" idx="22"/>
          </p:nvPr>
        </p:nvSpPr>
        <p:spPr>
          <a:xfrm>
            <a:off x="555633" y="494852"/>
            <a:ext cx="12092048" cy="291600"/>
          </a:xfrm>
        </p:spPr>
        <p:txBody>
          <a:bodyPr/>
          <a:lstStyle/>
          <a:p>
            <a:r>
              <a:rPr lang="de-DE" dirty="0"/>
              <a:t>GERMANY AND POLAND</a:t>
            </a:r>
            <a:endParaRPr lang="pl-PL" dirty="0"/>
          </a:p>
        </p:txBody>
      </p:sp>
      <p:pic>
        <p:nvPicPr>
          <p:cNvPr id="5" name="Obraz 45">
            <a:extLst>
              <a:ext uri="{FF2B5EF4-FFF2-40B4-BE49-F238E27FC236}">
                <a16:creationId xmlns:a16="http://schemas.microsoft.com/office/drawing/2014/main" id="{322FD09F-7155-1764-C988-9687C951F5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6" name="Obraz 5">
            <a:extLst>
              <a:ext uri="{FF2B5EF4-FFF2-40B4-BE49-F238E27FC236}">
                <a16:creationId xmlns:a16="http://schemas.microsoft.com/office/drawing/2014/main" id="{05F35BB7-203D-606E-3EEE-D8C1E9C61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2283" y="1099930"/>
            <a:ext cx="6203239" cy="4652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8" name="Diagramm 7">
            <a:extLst>
              <a:ext uri="{FF2B5EF4-FFF2-40B4-BE49-F238E27FC236}">
                <a16:creationId xmlns:a16="http://schemas.microsoft.com/office/drawing/2014/main" id="{4E99FFA9-7421-E1C3-5D8C-B06DD659DD2E}"/>
              </a:ext>
            </a:extLst>
          </p:cNvPr>
          <p:cNvGraphicFramePr/>
          <p:nvPr>
            <p:extLst>
              <p:ext uri="{D42A27DB-BD31-4B8C-83A1-F6EECF244321}">
                <p14:modId xmlns:p14="http://schemas.microsoft.com/office/powerpoint/2010/main" val="4110262784"/>
              </p:ext>
            </p:extLst>
          </p:nvPr>
        </p:nvGraphicFramePr>
        <p:xfrm>
          <a:off x="656084" y="1746011"/>
          <a:ext cx="6737684" cy="3737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33313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7F49D-508B-52F9-4A69-B03ED3CE9331}"/>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9B4BE00-A8EF-2503-095B-1A2A878B4BE2}"/>
              </a:ext>
            </a:extLst>
          </p:cNvPr>
          <p:cNvSpPr>
            <a:spLocks noGrp="1"/>
          </p:cNvSpPr>
          <p:nvPr>
            <p:ph type="sldNum" sz="quarter" idx="12"/>
          </p:nvPr>
        </p:nvSpPr>
        <p:spPr/>
        <p:txBody>
          <a:bodyPr/>
          <a:lstStyle/>
          <a:p>
            <a:fld id="{404C72D9-F22C-476E-BE22-E9114CCC8A80}" type="slidenum">
              <a:rPr lang="de-DE" smtClean="0"/>
              <a:t>14</a:t>
            </a:fld>
            <a:endParaRPr lang="de-DE" dirty="0"/>
          </a:p>
        </p:txBody>
      </p:sp>
      <p:sp>
        <p:nvSpPr>
          <p:cNvPr id="3" name="Titel 2">
            <a:extLst>
              <a:ext uri="{FF2B5EF4-FFF2-40B4-BE49-F238E27FC236}">
                <a16:creationId xmlns:a16="http://schemas.microsoft.com/office/drawing/2014/main" id="{F0EFF084-272F-822E-2651-5E0FE2B39B1F}"/>
              </a:ext>
            </a:extLst>
          </p:cNvPr>
          <p:cNvSpPr>
            <a:spLocks noGrp="1"/>
          </p:cNvSpPr>
          <p:nvPr>
            <p:ph type="title"/>
          </p:nvPr>
        </p:nvSpPr>
        <p:spPr>
          <a:xfrm>
            <a:off x="555633" y="835671"/>
            <a:ext cx="9589869" cy="472802"/>
          </a:xfrm>
        </p:spPr>
        <p:txBody>
          <a:bodyPr/>
          <a:lstStyle/>
          <a:p>
            <a:r>
              <a:rPr lang="pl-PL" dirty="0"/>
              <a:t> </a:t>
            </a:r>
            <a:r>
              <a:rPr lang="en-AU" dirty="0" err="1"/>
              <a:t>Poten</a:t>
            </a:r>
            <a:r>
              <a:rPr lang="pl-PL" dirty="0"/>
              <a:t>t</a:t>
            </a:r>
            <a:r>
              <a:rPr lang="en-AU" dirty="0" err="1"/>
              <a:t>ials</a:t>
            </a:r>
            <a:r>
              <a:rPr lang="en-AU" dirty="0"/>
              <a:t> of </a:t>
            </a:r>
            <a:r>
              <a:rPr lang="pl-PL" dirty="0"/>
              <a:t>Wind </a:t>
            </a:r>
            <a:r>
              <a:rPr lang="pl-PL" dirty="0" err="1"/>
              <a:t>power</a:t>
            </a:r>
            <a:endParaRPr lang="en-US" dirty="0"/>
          </a:p>
        </p:txBody>
      </p:sp>
      <p:sp>
        <p:nvSpPr>
          <p:cNvPr id="4" name="Textplatzhalter 3">
            <a:extLst>
              <a:ext uri="{FF2B5EF4-FFF2-40B4-BE49-F238E27FC236}">
                <a16:creationId xmlns:a16="http://schemas.microsoft.com/office/drawing/2014/main" id="{548B2335-A186-49E3-6FCA-F0EDCE4276BC}"/>
              </a:ext>
            </a:extLst>
          </p:cNvPr>
          <p:cNvSpPr>
            <a:spLocks noGrp="1"/>
          </p:cNvSpPr>
          <p:nvPr>
            <p:ph type="body" sz="quarter" idx="22"/>
          </p:nvPr>
        </p:nvSpPr>
        <p:spPr/>
        <p:txBody>
          <a:bodyPr/>
          <a:lstStyle/>
          <a:p>
            <a:r>
              <a:rPr lang="de-DE" dirty="0"/>
              <a:t>AREAS OF COOPERATION</a:t>
            </a:r>
            <a:endParaRPr lang="pl-PL" dirty="0"/>
          </a:p>
        </p:txBody>
      </p:sp>
      <p:pic>
        <p:nvPicPr>
          <p:cNvPr id="5" name="Obraz 45">
            <a:extLst>
              <a:ext uri="{FF2B5EF4-FFF2-40B4-BE49-F238E27FC236}">
                <a16:creationId xmlns:a16="http://schemas.microsoft.com/office/drawing/2014/main" id="{63513774-FE09-F7B7-7050-2B202E282E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79202B7B-D072-1C1A-BA7E-0CA68F93A87D}"/>
              </a:ext>
            </a:extLst>
          </p:cNvPr>
          <p:cNvSpPr txBox="1"/>
          <p:nvPr/>
        </p:nvSpPr>
        <p:spPr>
          <a:xfrm>
            <a:off x="555633" y="1678973"/>
            <a:ext cx="6737684" cy="4304320"/>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effectLst/>
                <a:latin typeface="Aptos" panose="020B0004020202020204" pitchFamily="34" charset="0"/>
                <a:ea typeface="Aptos" panose="020B0004020202020204" pitchFamily="34" charset="0"/>
                <a:cs typeface="Times New Roman" panose="02020603050405020304" pitchFamily="18" charset="0"/>
              </a:rPr>
              <a:t>Polish companies are reorganising their business model in the light of the energy transformation </a:t>
            </a:r>
            <a:endParaRPr lang="en-AU" sz="2400" b="1"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effectLst/>
                <a:latin typeface="Aptos" panose="020B0004020202020204" pitchFamily="34" charset="0"/>
                <a:ea typeface="Aptos" panose="020B0004020202020204" pitchFamily="34" charset="0"/>
                <a:cs typeface="Times New Roman" panose="02020603050405020304" pitchFamily="18" charset="0"/>
              </a:rPr>
              <a:t>Supply of parts for wind turbines</a:t>
            </a:r>
            <a:r>
              <a:rPr lang="en-AU" sz="2400" b="1" kern="100" dirty="0">
                <a:latin typeface="Aptos" panose="020B0004020202020204" pitchFamily="34" charset="0"/>
                <a:ea typeface="Aptos" panose="020B0004020202020204" pitchFamily="34" charset="0"/>
                <a:cs typeface="Times New Roman" panose="02020603050405020304" pitchFamily="18" charset="0"/>
              </a:rPr>
              <a:t>,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construction and maintenance of wind farms (</a:t>
            </a:r>
            <a:r>
              <a:rPr lang="en-AU" sz="2400" b="1" kern="100" dirty="0" err="1">
                <a:effectLst/>
                <a:latin typeface="Aptos" panose="020B0004020202020204" pitchFamily="34" charset="0"/>
                <a:ea typeface="Aptos" panose="020B0004020202020204" pitchFamily="34" charset="0"/>
                <a:cs typeface="Times New Roman" panose="02020603050405020304" pitchFamily="18" charset="0"/>
              </a:rPr>
              <a:t>Famur</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AU" sz="2400" b="1"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pl-PL" sz="2400" b="1" kern="100" dirty="0">
                <a:effectLst/>
                <a:latin typeface="Aptos" panose="020B0004020202020204" pitchFamily="34" charset="0"/>
                <a:ea typeface="Aptos" panose="020B0004020202020204" pitchFamily="34" charset="0"/>
                <a:cs typeface="Times New Roman" panose="02020603050405020304" pitchFamily="18" charset="0"/>
              </a:rPr>
              <a:t>M</a:t>
            </a:r>
            <a:r>
              <a:rPr lang="en-AU" sz="2400" b="1" kern="100" dirty="0" err="1">
                <a:effectLst/>
                <a:latin typeface="Aptos" panose="020B0004020202020204" pitchFamily="34" charset="0"/>
                <a:ea typeface="Aptos" panose="020B0004020202020204" pitchFamily="34" charset="0"/>
                <a:cs typeface="Times New Roman" panose="02020603050405020304" pitchFamily="18" charset="0"/>
              </a:rPr>
              <a:t>anufacturing</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 of turbines</a:t>
            </a:r>
            <a:endParaRPr lang="en-AU" sz="2400" b="1"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pl-PL" sz="2400" b="1" kern="100" dirty="0">
                <a:effectLst/>
                <a:latin typeface="Aptos" panose="020B0004020202020204" pitchFamily="34" charset="0"/>
                <a:ea typeface="Aptos" panose="020B0004020202020204" pitchFamily="34" charset="0"/>
                <a:cs typeface="Times New Roman" panose="02020603050405020304" pitchFamily="18" charset="0"/>
              </a:rPr>
              <a:t>Germany: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a large wind power market</a:t>
            </a:r>
          </a:p>
          <a:p>
            <a:pPr lvl="0">
              <a:lnSpc>
                <a:spcPct val="115000"/>
              </a:lnSpc>
              <a:spcAft>
                <a:spcPts val="800"/>
              </a:spcAft>
              <a:buSzPts val="1000"/>
              <a:tabLst>
                <a:tab pos="457200" algn="l"/>
              </a:tabLst>
            </a:pPr>
            <a:endParaRPr lang="en-AU"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Obraz 7" descr="Obraz zawierający generator, młyn, urządzenie, na wolnym powietrzu&#10;&#10;Opis wygenerowany automatycznie">
            <a:extLst>
              <a:ext uri="{FF2B5EF4-FFF2-40B4-BE49-F238E27FC236}">
                <a16:creationId xmlns:a16="http://schemas.microsoft.com/office/drawing/2014/main" id="{588A2C82-C82A-3648-BA6C-7416561968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759" y="1678973"/>
            <a:ext cx="5503391" cy="4127543"/>
          </a:xfrm>
          <a:prstGeom prst="rect">
            <a:avLst/>
          </a:prstGeom>
        </p:spPr>
      </p:pic>
    </p:spTree>
    <p:extLst>
      <p:ext uri="{BB962C8B-B14F-4D97-AF65-F5344CB8AC3E}">
        <p14:creationId xmlns:p14="http://schemas.microsoft.com/office/powerpoint/2010/main" val="111706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787A5-1304-D821-7D5E-95A569F3A2B4}"/>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17BAA00-C7FA-8434-CB06-386906378830}"/>
              </a:ext>
            </a:extLst>
          </p:cNvPr>
          <p:cNvSpPr>
            <a:spLocks noGrp="1"/>
          </p:cNvSpPr>
          <p:nvPr>
            <p:ph type="sldNum" sz="quarter" idx="12"/>
          </p:nvPr>
        </p:nvSpPr>
        <p:spPr/>
        <p:txBody>
          <a:bodyPr/>
          <a:lstStyle/>
          <a:p>
            <a:fld id="{404C72D9-F22C-476E-BE22-E9114CCC8A80}" type="slidenum">
              <a:rPr lang="de-DE" smtClean="0"/>
              <a:t>15</a:t>
            </a:fld>
            <a:endParaRPr lang="de-DE" dirty="0"/>
          </a:p>
        </p:txBody>
      </p:sp>
      <p:sp>
        <p:nvSpPr>
          <p:cNvPr id="3" name="Titel 2">
            <a:extLst>
              <a:ext uri="{FF2B5EF4-FFF2-40B4-BE49-F238E27FC236}">
                <a16:creationId xmlns:a16="http://schemas.microsoft.com/office/drawing/2014/main" id="{6646C284-B4D8-A19D-8771-FFAEE2B85536}"/>
              </a:ext>
            </a:extLst>
          </p:cNvPr>
          <p:cNvSpPr>
            <a:spLocks noGrp="1"/>
          </p:cNvSpPr>
          <p:nvPr>
            <p:ph type="title"/>
          </p:nvPr>
        </p:nvSpPr>
        <p:spPr>
          <a:xfrm>
            <a:off x="555633" y="835671"/>
            <a:ext cx="9589869" cy="472802"/>
          </a:xfrm>
        </p:spPr>
        <p:txBody>
          <a:bodyPr/>
          <a:lstStyle/>
          <a:p>
            <a:r>
              <a:rPr lang="pl-PL" dirty="0"/>
              <a:t> </a:t>
            </a:r>
            <a:r>
              <a:rPr lang="en-AU" dirty="0" err="1"/>
              <a:t>Poten</a:t>
            </a:r>
            <a:r>
              <a:rPr lang="pl-PL" dirty="0"/>
              <a:t>t</a:t>
            </a:r>
            <a:r>
              <a:rPr lang="en-AU" dirty="0" err="1"/>
              <a:t>ial</a:t>
            </a:r>
            <a:r>
              <a:rPr lang="en-AU" dirty="0"/>
              <a:t> of </a:t>
            </a:r>
            <a:r>
              <a:rPr lang="pl-PL" dirty="0" err="1"/>
              <a:t>Photovoltaics</a:t>
            </a:r>
            <a:endParaRPr lang="en-US" dirty="0"/>
          </a:p>
        </p:txBody>
      </p:sp>
      <p:sp>
        <p:nvSpPr>
          <p:cNvPr id="4" name="Textplatzhalter 3">
            <a:extLst>
              <a:ext uri="{FF2B5EF4-FFF2-40B4-BE49-F238E27FC236}">
                <a16:creationId xmlns:a16="http://schemas.microsoft.com/office/drawing/2014/main" id="{9FDBCF3B-E3FF-F5CA-6D94-420015FB6B3B}"/>
              </a:ext>
            </a:extLst>
          </p:cNvPr>
          <p:cNvSpPr>
            <a:spLocks noGrp="1"/>
          </p:cNvSpPr>
          <p:nvPr>
            <p:ph type="body" sz="quarter" idx="22"/>
          </p:nvPr>
        </p:nvSpPr>
        <p:spPr/>
        <p:txBody>
          <a:bodyPr/>
          <a:lstStyle/>
          <a:p>
            <a:r>
              <a:rPr lang="pl-PL" dirty="0"/>
              <a:t>AREAS OF COOPERATION</a:t>
            </a:r>
          </a:p>
          <a:p>
            <a:endParaRPr lang="pl-PL" dirty="0"/>
          </a:p>
        </p:txBody>
      </p:sp>
      <p:pic>
        <p:nvPicPr>
          <p:cNvPr id="5" name="Obraz 45">
            <a:extLst>
              <a:ext uri="{FF2B5EF4-FFF2-40B4-BE49-F238E27FC236}">
                <a16:creationId xmlns:a16="http://schemas.microsoft.com/office/drawing/2014/main" id="{A4E98BD8-3D50-4D27-83F2-A4BDBF704B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84D155B9-F9F5-6FD8-F133-38EB46C3C308}"/>
              </a:ext>
            </a:extLst>
          </p:cNvPr>
          <p:cNvSpPr txBox="1"/>
          <p:nvPr/>
        </p:nvSpPr>
        <p:spPr>
          <a:xfrm>
            <a:off x="656084" y="1746011"/>
            <a:ext cx="6737684" cy="2400209"/>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latin typeface="Aptos" panose="020B0004020202020204" pitchFamily="34" charset="0"/>
                <a:ea typeface="Aptos" panose="020B0004020202020204" pitchFamily="34" charset="0"/>
                <a:cs typeface="Times New Roman" panose="02020603050405020304" pitchFamily="18" charset="0"/>
              </a:rPr>
              <a:t>S</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upply of photovoltaic modules, metal constructions and other technology</a:t>
            </a:r>
            <a:endParaRPr lang="en-AU"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latin typeface="Aptos" panose="020B0004020202020204" pitchFamily="34" charset="0"/>
                <a:ea typeface="Aptos" panose="020B0004020202020204" pitchFamily="34" charset="0"/>
                <a:cs typeface="Times New Roman" panose="02020603050405020304" pitchFamily="18" charset="0"/>
              </a:rPr>
              <a:t>F</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acade-integrated photovoltaic modules</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latin typeface="Aptos" panose="020B0004020202020204" pitchFamily="34" charset="0"/>
                <a:ea typeface="Aptos" panose="020B0004020202020204" pitchFamily="34" charset="0"/>
                <a:cs typeface="Times New Roman" panose="02020603050405020304" pitchFamily="18" charset="0"/>
              </a:rPr>
              <a:t>D</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evelopment of photovoltaic parks in Germany</a:t>
            </a:r>
            <a:endParaRPr lang="en-AU"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Obraz 7" descr="Obraz zawierający chmura, na wolnym powietrzu, niebo, ogniwo słoneczne&#10;&#10;Opis wygenerowany automatycznie">
            <a:extLst>
              <a:ext uri="{FF2B5EF4-FFF2-40B4-BE49-F238E27FC236}">
                <a16:creationId xmlns:a16="http://schemas.microsoft.com/office/drawing/2014/main" id="{E3A5E5E0-CD7F-7D53-7D59-23B64842A5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5131" y="1862434"/>
            <a:ext cx="4686620" cy="3124413"/>
          </a:xfrm>
          <a:prstGeom prst="rect">
            <a:avLst/>
          </a:prstGeom>
        </p:spPr>
      </p:pic>
    </p:spTree>
    <p:extLst>
      <p:ext uri="{BB962C8B-B14F-4D97-AF65-F5344CB8AC3E}">
        <p14:creationId xmlns:p14="http://schemas.microsoft.com/office/powerpoint/2010/main" val="334979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39DA8-EC24-B88E-B3CE-8E5EBDC9F44A}"/>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D3906CC-27DD-BAC1-643D-93E280E4F3F4}"/>
              </a:ext>
            </a:extLst>
          </p:cNvPr>
          <p:cNvSpPr>
            <a:spLocks noGrp="1"/>
          </p:cNvSpPr>
          <p:nvPr>
            <p:ph type="sldNum" sz="quarter" idx="12"/>
          </p:nvPr>
        </p:nvSpPr>
        <p:spPr/>
        <p:txBody>
          <a:bodyPr/>
          <a:lstStyle/>
          <a:p>
            <a:fld id="{404C72D9-F22C-476E-BE22-E9114CCC8A80}" type="slidenum">
              <a:rPr lang="de-DE" smtClean="0"/>
              <a:t>16</a:t>
            </a:fld>
            <a:endParaRPr lang="de-DE" dirty="0"/>
          </a:p>
        </p:txBody>
      </p:sp>
      <p:sp>
        <p:nvSpPr>
          <p:cNvPr id="3" name="Titel 2">
            <a:extLst>
              <a:ext uri="{FF2B5EF4-FFF2-40B4-BE49-F238E27FC236}">
                <a16:creationId xmlns:a16="http://schemas.microsoft.com/office/drawing/2014/main" id="{B9FFD570-DFA7-9119-3CB5-4B43500E7207}"/>
              </a:ext>
            </a:extLst>
          </p:cNvPr>
          <p:cNvSpPr>
            <a:spLocks noGrp="1"/>
          </p:cNvSpPr>
          <p:nvPr>
            <p:ph type="title"/>
          </p:nvPr>
        </p:nvSpPr>
        <p:spPr>
          <a:xfrm>
            <a:off x="555633" y="835671"/>
            <a:ext cx="9589869" cy="472802"/>
          </a:xfrm>
        </p:spPr>
        <p:txBody>
          <a:bodyPr/>
          <a:lstStyle/>
          <a:p>
            <a:r>
              <a:rPr lang="pl-PL" dirty="0"/>
              <a:t> </a:t>
            </a:r>
            <a:r>
              <a:rPr lang="en-AU" dirty="0"/>
              <a:t>Potentials of Energy storage</a:t>
            </a:r>
          </a:p>
        </p:txBody>
      </p:sp>
      <p:sp>
        <p:nvSpPr>
          <p:cNvPr id="4" name="Textplatzhalter 3">
            <a:extLst>
              <a:ext uri="{FF2B5EF4-FFF2-40B4-BE49-F238E27FC236}">
                <a16:creationId xmlns:a16="http://schemas.microsoft.com/office/drawing/2014/main" id="{8A6443CA-B15E-F03D-5CA2-61707FE28D58}"/>
              </a:ext>
            </a:extLst>
          </p:cNvPr>
          <p:cNvSpPr>
            <a:spLocks noGrp="1"/>
          </p:cNvSpPr>
          <p:nvPr>
            <p:ph type="body" sz="quarter" idx="22"/>
          </p:nvPr>
        </p:nvSpPr>
        <p:spPr/>
        <p:txBody>
          <a:bodyPr/>
          <a:lstStyle/>
          <a:p>
            <a:r>
              <a:rPr lang="de-DE" dirty="0"/>
              <a:t>AREAS OF COOPERATION</a:t>
            </a:r>
            <a:endParaRPr lang="pl-PL" dirty="0"/>
          </a:p>
        </p:txBody>
      </p:sp>
      <p:pic>
        <p:nvPicPr>
          <p:cNvPr id="5" name="Obraz 45">
            <a:extLst>
              <a:ext uri="{FF2B5EF4-FFF2-40B4-BE49-F238E27FC236}">
                <a16:creationId xmlns:a16="http://schemas.microsoft.com/office/drawing/2014/main" id="{0587F8A0-2DF3-F093-91E2-F14F64C0D6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5D638CA4-0B0B-35AE-6EAB-61F6FBA7247C}"/>
              </a:ext>
            </a:extLst>
          </p:cNvPr>
          <p:cNvSpPr txBox="1"/>
          <p:nvPr/>
        </p:nvSpPr>
        <p:spPr>
          <a:xfrm>
            <a:off x="656084" y="1746011"/>
            <a:ext cx="6737684" cy="3571812"/>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effectLst/>
                <a:latin typeface="Aptos" panose="020B0004020202020204" pitchFamily="34" charset="0"/>
                <a:ea typeface="Aptos" panose="020B0004020202020204" pitchFamily="34" charset="0"/>
                <a:cs typeface="Times New Roman" panose="02020603050405020304" pitchFamily="18" charset="0"/>
              </a:rPr>
              <a:t>Sales of energy storage systems in Germany</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are already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growing by 25 per cent to 50 per cent annually</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depending on whether they are home systems or industrial systems.</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pl-PL" sz="2400" b="1" kern="100" dirty="0">
                <a:effectLst/>
                <a:latin typeface="Aptos" panose="020B0004020202020204" pitchFamily="34" charset="0"/>
                <a:ea typeface="Aptos" panose="020B0004020202020204" pitchFamily="34" charset="0"/>
                <a:cs typeface="Times New Roman" panose="02020603050405020304" pitchFamily="18" charset="0"/>
              </a:rPr>
              <a:t>L</a:t>
            </a:r>
            <a:r>
              <a:rPr lang="en-AU" sz="2400" b="1" kern="100" dirty="0" err="1">
                <a:effectLst/>
                <a:latin typeface="Aptos" panose="020B0004020202020204" pitchFamily="34" charset="0"/>
                <a:ea typeface="Aptos" panose="020B0004020202020204" pitchFamily="34" charset="0"/>
                <a:cs typeface="Times New Roman" panose="02020603050405020304" pitchFamily="18" charset="0"/>
              </a:rPr>
              <a:t>arge</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-scale storage systems</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will develop particularly dynamically</a:t>
            </a:r>
            <a:r>
              <a:rPr lang="pl-PL" sz="2400" kern="100" dirty="0">
                <a:effectLst/>
                <a:latin typeface="Aptos" panose="020B0004020202020204" pitchFamily="34" charset="0"/>
                <a:ea typeface="Aptos" panose="020B0004020202020204" pitchFamily="34" charset="0"/>
                <a:cs typeface="Times New Roman" panose="02020603050405020304" pitchFamily="18" charset="0"/>
              </a:rPr>
              <a:t> -</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Polish companies such as the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Impact Group</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can benefit from this.</a:t>
            </a:r>
          </a:p>
        </p:txBody>
      </p:sp>
      <p:pic>
        <p:nvPicPr>
          <p:cNvPr id="6" name="Obraz 5" descr="Obraz zawierający na wolnym powietrzu, drzewo, droga, pudełko&#10;&#10;Opis wygenerowany automatycznie">
            <a:extLst>
              <a:ext uri="{FF2B5EF4-FFF2-40B4-BE49-F238E27FC236}">
                <a16:creationId xmlns:a16="http://schemas.microsoft.com/office/drawing/2014/main" id="{F2AA6FA0-D8CE-5559-62D8-A5FE50F2B4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8559" y="1899232"/>
            <a:ext cx="5412518" cy="2706259"/>
          </a:xfrm>
          <a:prstGeom prst="rect">
            <a:avLst/>
          </a:prstGeom>
        </p:spPr>
      </p:pic>
    </p:spTree>
    <p:extLst>
      <p:ext uri="{BB962C8B-B14F-4D97-AF65-F5344CB8AC3E}">
        <p14:creationId xmlns:p14="http://schemas.microsoft.com/office/powerpoint/2010/main" val="30350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EC76-4E65-DEBF-7E42-905D3B40E833}"/>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D92299E-3215-E888-406F-2BE1D982674E}"/>
              </a:ext>
            </a:extLst>
          </p:cNvPr>
          <p:cNvSpPr>
            <a:spLocks noGrp="1"/>
          </p:cNvSpPr>
          <p:nvPr>
            <p:ph type="sldNum" sz="quarter" idx="12"/>
          </p:nvPr>
        </p:nvSpPr>
        <p:spPr/>
        <p:txBody>
          <a:bodyPr/>
          <a:lstStyle/>
          <a:p>
            <a:fld id="{404C72D9-F22C-476E-BE22-E9114CCC8A80}" type="slidenum">
              <a:rPr lang="de-DE" smtClean="0"/>
              <a:t>17</a:t>
            </a:fld>
            <a:endParaRPr lang="de-DE" dirty="0"/>
          </a:p>
        </p:txBody>
      </p:sp>
      <p:sp>
        <p:nvSpPr>
          <p:cNvPr id="3" name="Titel 2">
            <a:extLst>
              <a:ext uri="{FF2B5EF4-FFF2-40B4-BE49-F238E27FC236}">
                <a16:creationId xmlns:a16="http://schemas.microsoft.com/office/drawing/2014/main" id="{DD0E5926-D729-5A7F-7DDF-A353EA16DE65}"/>
              </a:ext>
            </a:extLst>
          </p:cNvPr>
          <p:cNvSpPr>
            <a:spLocks noGrp="1"/>
          </p:cNvSpPr>
          <p:nvPr>
            <p:ph type="title"/>
          </p:nvPr>
        </p:nvSpPr>
        <p:spPr>
          <a:xfrm>
            <a:off x="555633" y="835671"/>
            <a:ext cx="9589869" cy="472802"/>
          </a:xfrm>
        </p:spPr>
        <p:txBody>
          <a:bodyPr/>
          <a:lstStyle/>
          <a:p>
            <a:r>
              <a:rPr lang="pl-PL" dirty="0"/>
              <a:t> </a:t>
            </a:r>
            <a:r>
              <a:rPr lang="en-AU" dirty="0" err="1"/>
              <a:t>Poten</a:t>
            </a:r>
            <a:r>
              <a:rPr lang="pl-PL" dirty="0"/>
              <a:t>t</a:t>
            </a:r>
            <a:r>
              <a:rPr lang="en-AU" dirty="0" err="1"/>
              <a:t>ials</a:t>
            </a:r>
            <a:r>
              <a:rPr lang="en-AU" dirty="0"/>
              <a:t> of Recycling</a:t>
            </a:r>
            <a:r>
              <a:rPr lang="pl-PL" dirty="0"/>
              <a:t> </a:t>
            </a:r>
            <a:endParaRPr lang="en-US" dirty="0"/>
          </a:p>
        </p:txBody>
      </p:sp>
      <p:sp>
        <p:nvSpPr>
          <p:cNvPr id="4" name="Textplatzhalter 3">
            <a:extLst>
              <a:ext uri="{FF2B5EF4-FFF2-40B4-BE49-F238E27FC236}">
                <a16:creationId xmlns:a16="http://schemas.microsoft.com/office/drawing/2014/main" id="{C6E3279C-E037-55CB-C24B-4E5C3B4445EB}"/>
              </a:ext>
            </a:extLst>
          </p:cNvPr>
          <p:cNvSpPr>
            <a:spLocks noGrp="1"/>
          </p:cNvSpPr>
          <p:nvPr>
            <p:ph type="body" sz="quarter" idx="22"/>
          </p:nvPr>
        </p:nvSpPr>
        <p:spPr/>
        <p:txBody>
          <a:bodyPr/>
          <a:lstStyle/>
          <a:p>
            <a:r>
              <a:rPr lang="pl-PL" dirty="0"/>
              <a:t>AREAS OF COOPERATION</a:t>
            </a:r>
          </a:p>
          <a:p>
            <a:endParaRPr lang="pl-PL" dirty="0"/>
          </a:p>
        </p:txBody>
      </p:sp>
      <p:pic>
        <p:nvPicPr>
          <p:cNvPr id="5" name="Obraz 45">
            <a:extLst>
              <a:ext uri="{FF2B5EF4-FFF2-40B4-BE49-F238E27FC236}">
                <a16:creationId xmlns:a16="http://schemas.microsoft.com/office/drawing/2014/main" id="{EFCA2360-9575-D65D-EE18-8ADEE124B6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0DD85300-B3E8-C074-C9D7-A2605BDA49D3}"/>
              </a:ext>
            </a:extLst>
          </p:cNvPr>
          <p:cNvSpPr txBox="1"/>
          <p:nvPr/>
        </p:nvSpPr>
        <p:spPr>
          <a:xfrm>
            <a:off x="656084" y="1746011"/>
            <a:ext cx="7232322" cy="3996543"/>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Collaborations on new technologies for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recycling panels and cells </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could</a:t>
            </a:r>
            <a:r>
              <a:rPr lang="en-AU" sz="2400" kern="100" dirty="0">
                <a:latin typeface="Aptos" panose="020B0004020202020204" pitchFamily="34" charset="0"/>
                <a:ea typeface="Aptos" panose="020B0004020202020204" pitchFamily="34" charset="0"/>
                <a:cs typeface="Times New Roman" panose="02020603050405020304" pitchFamily="18" charset="0"/>
              </a:rPr>
              <a:t> </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be established between German and Polish start-ups </a:t>
            </a: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Poland is home to one of the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largest battery recycling plants in Europe </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 joint venture between the Polish company Elemental Strategic Metals and the US company Ascend Elements. Both companies also want to build a recycling plant in Germany together.</a:t>
            </a:r>
          </a:p>
        </p:txBody>
      </p:sp>
      <p:pic>
        <p:nvPicPr>
          <p:cNvPr id="8" name="Obraz 7" descr="Obraz zawierający tekst, design&#10;&#10;Opis wygenerowany automatycznie">
            <a:extLst>
              <a:ext uri="{FF2B5EF4-FFF2-40B4-BE49-F238E27FC236}">
                <a16:creationId xmlns:a16="http://schemas.microsoft.com/office/drawing/2014/main" id="{D2650F7E-7405-E97E-1079-FC087534B5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3788" y="1746011"/>
            <a:ext cx="5257350" cy="3364704"/>
          </a:xfrm>
          <a:prstGeom prst="rect">
            <a:avLst/>
          </a:prstGeom>
        </p:spPr>
      </p:pic>
    </p:spTree>
    <p:extLst>
      <p:ext uri="{BB962C8B-B14F-4D97-AF65-F5344CB8AC3E}">
        <p14:creationId xmlns:p14="http://schemas.microsoft.com/office/powerpoint/2010/main" val="3250371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67F9C-B31A-6082-0739-2C623F3016C1}"/>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7BAEA2B-1D85-F228-4F97-3F30BF01FDFD}"/>
              </a:ext>
            </a:extLst>
          </p:cNvPr>
          <p:cNvSpPr>
            <a:spLocks noGrp="1"/>
          </p:cNvSpPr>
          <p:nvPr>
            <p:ph type="sldNum" sz="quarter" idx="12"/>
          </p:nvPr>
        </p:nvSpPr>
        <p:spPr/>
        <p:txBody>
          <a:bodyPr/>
          <a:lstStyle/>
          <a:p>
            <a:fld id="{404C72D9-F22C-476E-BE22-E9114CCC8A80}" type="slidenum">
              <a:rPr lang="de-DE" smtClean="0"/>
              <a:t>18</a:t>
            </a:fld>
            <a:endParaRPr lang="de-DE" dirty="0"/>
          </a:p>
        </p:txBody>
      </p:sp>
      <p:sp>
        <p:nvSpPr>
          <p:cNvPr id="3" name="Titel 2">
            <a:extLst>
              <a:ext uri="{FF2B5EF4-FFF2-40B4-BE49-F238E27FC236}">
                <a16:creationId xmlns:a16="http://schemas.microsoft.com/office/drawing/2014/main" id="{1E335C4C-7597-BAE8-7C77-EE91B70629F6}"/>
              </a:ext>
            </a:extLst>
          </p:cNvPr>
          <p:cNvSpPr>
            <a:spLocks noGrp="1"/>
          </p:cNvSpPr>
          <p:nvPr>
            <p:ph type="title"/>
          </p:nvPr>
        </p:nvSpPr>
        <p:spPr>
          <a:xfrm>
            <a:off x="555633" y="835671"/>
            <a:ext cx="9589869" cy="472802"/>
          </a:xfrm>
        </p:spPr>
        <p:txBody>
          <a:bodyPr/>
          <a:lstStyle/>
          <a:p>
            <a:r>
              <a:rPr lang="pl-PL" dirty="0"/>
              <a:t> </a:t>
            </a:r>
            <a:r>
              <a:rPr lang="en-AU" dirty="0" err="1"/>
              <a:t>Poten</a:t>
            </a:r>
            <a:r>
              <a:rPr lang="pl-PL" dirty="0"/>
              <a:t>t</a:t>
            </a:r>
            <a:r>
              <a:rPr lang="en-AU" dirty="0" err="1"/>
              <a:t>ials</a:t>
            </a:r>
            <a:r>
              <a:rPr lang="en-AU" dirty="0"/>
              <a:t> of </a:t>
            </a:r>
            <a:r>
              <a:rPr lang="pl-PL" dirty="0" err="1"/>
              <a:t>Hydrogen</a:t>
            </a:r>
            <a:endParaRPr lang="en-US" dirty="0"/>
          </a:p>
        </p:txBody>
      </p:sp>
      <p:sp>
        <p:nvSpPr>
          <p:cNvPr id="4" name="Textplatzhalter 3">
            <a:extLst>
              <a:ext uri="{FF2B5EF4-FFF2-40B4-BE49-F238E27FC236}">
                <a16:creationId xmlns:a16="http://schemas.microsoft.com/office/drawing/2014/main" id="{4EFAFF56-D3F8-925D-FD33-1A5A39CD0FED}"/>
              </a:ext>
            </a:extLst>
          </p:cNvPr>
          <p:cNvSpPr>
            <a:spLocks noGrp="1"/>
          </p:cNvSpPr>
          <p:nvPr>
            <p:ph type="body" sz="quarter" idx="22"/>
          </p:nvPr>
        </p:nvSpPr>
        <p:spPr/>
        <p:txBody>
          <a:bodyPr/>
          <a:lstStyle/>
          <a:p>
            <a:r>
              <a:rPr lang="de-DE" dirty="0"/>
              <a:t>AREAS OF COOPERATION</a:t>
            </a:r>
            <a:endParaRPr lang="pl-PL" dirty="0"/>
          </a:p>
          <a:p>
            <a:endParaRPr lang="pl-PL" dirty="0"/>
          </a:p>
        </p:txBody>
      </p:sp>
      <p:pic>
        <p:nvPicPr>
          <p:cNvPr id="5" name="Obraz 45">
            <a:extLst>
              <a:ext uri="{FF2B5EF4-FFF2-40B4-BE49-F238E27FC236}">
                <a16:creationId xmlns:a16="http://schemas.microsoft.com/office/drawing/2014/main" id="{07F5F3A0-2B83-A65D-F46E-25731F55A3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19F0ECED-F0ED-5A3F-F813-DEC770D2AFAE}"/>
              </a:ext>
            </a:extLst>
          </p:cNvPr>
          <p:cNvSpPr txBox="1"/>
          <p:nvPr/>
        </p:nvSpPr>
        <p:spPr>
          <a:xfrm>
            <a:off x="555633" y="1678973"/>
            <a:ext cx="6737684" cy="4201728"/>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Germany's most important industrial centres are to be connected to each other by a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hydrogen pipeline network </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(9,000 kilometres) </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Poland has a large number of metal and plastic suppliers</a:t>
            </a:r>
            <a:r>
              <a:rPr lang="en-AU" sz="2400" kern="100" dirty="0">
                <a:latin typeface="Aptos" panose="020B0004020202020204" pitchFamily="34" charset="0"/>
                <a:ea typeface="Aptos" panose="020B0004020202020204" pitchFamily="34" charset="0"/>
                <a:cs typeface="Times New Roman" panose="02020603050405020304" pitchFamily="18" charset="0"/>
              </a:rPr>
              <a:t> – potential </a:t>
            </a:r>
            <a:r>
              <a:rPr lang="pl-PL" sz="2400" kern="100" dirty="0">
                <a:latin typeface="Aptos" panose="020B0004020202020204" pitchFamily="34" charset="0"/>
                <a:ea typeface="Aptos" panose="020B0004020202020204" pitchFamily="34" charset="0"/>
                <a:cs typeface="Times New Roman" panose="02020603050405020304" pitchFamily="18" charset="0"/>
              </a:rPr>
              <a:t>p</a:t>
            </a:r>
            <a:r>
              <a:rPr lang="en-AU" sz="2400" kern="100" dirty="0" err="1">
                <a:effectLst/>
                <a:latin typeface="Aptos" panose="020B0004020202020204" pitchFamily="34" charset="0"/>
                <a:ea typeface="Aptos" panose="020B0004020202020204" pitchFamily="34" charset="0"/>
                <a:cs typeface="Times New Roman" panose="02020603050405020304" pitchFamily="18" charset="0"/>
              </a:rPr>
              <a:t>artner</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for the construction of hydrogen pipelines.</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latin typeface="Aptos" panose="020B0004020202020204" pitchFamily="34" charset="0"/>
                <a:ea typeface="Aptos" panose="020B0004020202020204" pitchFamily="34" charset="0"/>
                <a:cs typeface="Times New Roman" panose="02020603050405020304" pitchFamily="18" charset="0"/>
              </a:rPr>
              <a:t>Supplier of H2: </a:t>
            </a:r>
            <a:r>
              <a:rPr lang="en-AU" sz="2400" b="1" dirty="0"/>
              <a:t>joint pipeline infrastructure and production of H2</a:t>
            </a:r>
            <a:endParaRPr lang="en-AU" sz="2400" b="1"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115000"/>
              </a:lnSpc>
              <a:spcAft>
                <a:spcPts val="800"/>
              </a:spcAft>
              <a:buSzPts val="1000"/>
              <a:tabLst>
                <a:tab pos="457200" algn="l"/>
              </a:tabLst>
            </a:pPr>
            <a:endParaRPr lang="en-AU"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Obraz 5" descr="Obraz zawierający niebo, na wolnym powietrzu, trawa, chmura&#10;&#10;Opis wygenerowany automatycznie">
            <a:extLst>
              <a:ext uri="{FF2B5EF4-FFF2-40B4-BE49-F238E27FC236}">
                <a16:creationId xmlns:a16="http://schemas.microsoft.com/office/drawing/2014/main" id="{09980D5B-185A-96C7-BF8E-CEE5DD0F1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3244" y="1859267"/>
            <a:ext cx="5765013" cy="3242820"/>
          </a:xfrm>
          <a:prstGeom prst="rect">
            <a:avLst/>
          </a:prstGeom>
        </p:spPr>
      </p:pic>
    </p:spTree>
    <p:extLst>
      <p:ext uri="{BB962C8B-B14F-4D97-AF65-F5344CB8AC3E}">
        <p14:creationId xmlns:p14="http://schemas.microsoft.com/office/powerpoint/2010/main" val="238217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D175-5A54-8457-08B0-81519CB80BF4}"/>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578670D-DF16-BA1E-7211-488740B4F54E}"/>
              </a:ext>
            </a:extLst>
          </p:cNvPr>
          <p:cNvSpPr>
            <a:spLocks noGrp="1"/>
          </p:cNvSpPr>
          <p:nvPr>
            <p:ph type="sldNum" sz="quarter" idx="12"/>
          </p:nvPr>
        </p:nvSpPr>
        <p:spPr/>
        <p:txBody>
          <a:bodyPr/>
          <a:lstStyle/>
          <a:p>
            <a:fld id="{404C72D9-F22C-476E-BE22-E9114CCC8A80}" type="slidenum">
              <a:rPr lang="de-DE" smtClean="0"/>
              <a:t>19</a:t>
            </a:fld>
            <a:endParaRPr lang="de-DE" dirty="0"/>
          </a:p>
        </p:txBody>
      </p:sp>
      <p:sp>
        <p:nvSpPr>
          <p:cNvPr id="3" name="Titel 2">
            <a:extLst>
              <a:ext uri="{FF2B5EF4-FFF2-40B4-BE49-F238E27FC236}">
                <a16:creationId xmlns:a16="http://schemas.microsoft.com/office/drawing/2014/main" id="{463DC006-AAF9-7829-16A8-95D6036D3568}"/>
              </a:ext>
            </a:extLst>
          </p:cNvPr>
          <p:cNvSpPr>
            <a:spLocks noGrp="1"/>
          </p:cNvSpPr>
          <p:nvPr>
            <p:ph type="title"/>
          </p:nvPr>
        </p:nvSpPr>
        <p:spPr>
          <a:xfrm>
            <a:off x="555633" y="835671"/>
            <a:ext cx="9589869" cy="472802"/>
          </a:xfrm>
        </p:spPr>
        <p:txBody>
          <a:bodyPr/>
          <a:lstStyle/>
          <a:p>
            <a:r>
              <a:rPr lang="pl-PL" dirty="0"/>
              <a:t> </a:t>
            </a:r>
            <a:r>
              <a:rPr lang="en-AU" dirty="0" err="1"/>
              <a:t>Poten</a:t>
            </a:r>
            <a:r>
              <a:rPr lang="pl-PL" dirty="0"/>
              <a:t>t</a:t>
            </a:r>
            <a:r>
              <a:rPr lang="en-AU" dirty="0" err="1"/>
              <a:t>ials</a:t>
            </a:r>
            <a:r>
              <a:rPr lang="en-AU" dirty="0"/>
              <a:t> of</a:t>
            </a:r>
            <a:r>
              <a:rPr lang="pl-PL" dirty="0"/>
              <a:t> </a:t>
            </a:r>
            <a:r>
              <a:rPr lang="pl-PL" dirty="0" err="1"/>
              <a:t>Electromobility</a:t>
            </a:r>
            <a:endParaRPr lang="en-US" dirty="0"/>
          </a:p>
        </p:txBody>
      </p:sp>
      <p:sp>
        <p:nvSpPr>
          <p:cNvPr id="4" name="Textplatzhalter 3">
            <a:extLst>
              <a:ext uri="{FF2B5EF4-FFF2-40B4-BE49-F238E27FC236}">
                <a16:creationId xmlns:a16="http://schemas.microsoft.com/office/drawing/2014/main" id="{B2003C1C-7B0A-BD7D-C150-4EFD2815010E}"/>
              </a:ext>
            </a:extLst>
          </p:cNvPr>
          <p:cNvSpPr>
            <a:spLocks noGrp="1"/>
          </p:cNvSpPr>
          <p:nvPr>
            <p:ph type="body" sz="quarter" idx="22"/>
          </p:nvPr>
        </p:nvSpPr>
        <p:spPr/>
        <p:txBody>
          <a:bodyPr/>
          <a:lstStyle/>
          <a:p>
            <a:r>
              <a:rPr lang="de-DE" dirty="0"/>
              <a:t>AREAS OF COOPERATION</a:t>
            </a:r>
            <a:endParaRPr lang="pl-PL" dirty="0"/>
          </a:p>
          <a:p>
            <a:endParaRPr lang="pl-PL" dirty="0"/>
          </a:p>
        </p:txBody>
      </p:sp>
      <p:pic>
        <p:nvPicPr>
          <p:cNvPr id="5" name="Obraz 45">
            <a:extLst>
              <a:ext uri="{FF2B5EF4-FFF2-40B4-BE49-F238E27FC236}">
                <a16:creationId xmlns:a16="http://schemas.microsoft.com/office/drawing/2014/main" id="{B0E7972D-96E6-9F3F-844D-77AED577C9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705206F5-E19B-149F-9D52-C51A686655CD}"/>
              </a:ext>
            </a:extLst>
          </p:cNvPr>
          <p:cNvSpPr txBox="1"/>
          <p:nvPr/>
        </p:nvSpPr>
        <p:spPr>
          <a:xfrm>
            <a:off x="555633" y="1678973"/>
            <a:ext cx="6737684" cy="3776996"/>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b="1" kern="100" dirty="0">
                <a:effectLst/>
                <a:latin typeface="Aptos" panose="020B0004020202020204" pitchFamily="34" charset="0"/>
                <a:ea typeface="Aptos" panose="020B0004020202020204" pitchFamily="34" charset="0"/>
                <a:cs typeface="Times New Roman" panose="02020603050405020304" pitchFamily="18" charset="0"/>
              </a:rPr>
              <a:t>Charging points</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Companies such as </a:t>
            </a:r>
            <a:r>
              <a:rPr lang="en-AU" sz="2400" b="1" kern="100" dirty="0" err="1">
                <a:effectLst/>
                <a:latin typeface="Aptos" panose="020B0004020202020204" pitchFamily="34" charset="0"/>
                <a:ea typeface="Aptos" panose="020B0004020202020204" pitchFamily="34" charset="0"/>
                <a:cs typeface="Times New Roman" panose="02020603050405020304" pitchFamily="18" charset="0"/>
              </a:rPr>
              <a:t>Eko</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 </a:t>
            </a:r>
            <a:r>
              <a:rPr lang="en-AU" sz="2400" b="1" kern="100" dirty="0" err="1">
                <a:effectLst/>
                <a:latin typeface="Aptos" panose="020B0004020202020204" pitchFamily="34" charset="0"/>
                <a:ea typeface="Aptos" panose="020B0004020202020204" pitchFamily="34" charset="0"/>
                <a:cs typeface="Times New Roman" panose="02020603050405020304" pitchFamily="18" charset="0"/>
              </a:rPr>
              <a:t>Energetyka</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charge electric buses in many German cities, for example in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Hamburg</a:t>
            </a:r>
            <a:endParaRPr lang="en-AU" sz="2400" b="1"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The operator of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Halle/Leipzig Airport</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is currently installing charging points from </a:t>
            </a:r>
            <a:r>
              <a:rPr lang="en-AU" sz="2400" kern="100" dirty="0" err="1">
                <a:effectLst/>
                <a:latin typeface="Aptos" panose="020B0004020202020204" pitchFamily="34" charset="0"/>
                <a:ea typeface="Aptos" panose="020B0004020202020204" pitchFamily="34" charset="0"/>
                <a:cs typeface="Times New Roman" panose="02020603050405020304" pitchFamily="18" charset="0"/>
              </a:rPr>
              <a:t>Eko</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t>
            </a:r>
            <a:r>
              <a:rPr lang="en-AU" sz="2400" kern="100" dirty="0" err="1">
                <a:effectLst/>
                <a:latin typeface="Aptos" panose="020B0004020202020204" pitchFamily="34" charset="0"/>
                <a:ea typeface="Aptos" panose="020B0004020202020204" pitchFamily="34" charset="0"/>
                <a:cs typeface="Times New Roman" panose="02020603050405020304" pitchFamily="18" charset="0"/>
              </a:rPr>
              <a:t>Energetyka</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to charge ground vehicles</a:t>
            </a:r>
          </a:p>
          <a:p>
            <a:pPr lvl="0">
              <a:lnSpc>
                <a:spcPct val="115000"/>
              </a:lnSpc>
              <a:spcAft>
                <a:spcPts val="800"/>
              </a:spcAft>
              <a:buSzPts val="1000"/>
              <a:tabLst>
                <a:tab pos="457200" algn="l"/>
              </a:tabLst>
            </a:pPr>
            <a:endParaRPr lang="en-AU"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Obraz 5" descr="Obraz zawierający niebo, na wolnym powietrzu, pojazd, Pojazd lądowy&#10;&#10;Opis wygenerowany automatycznie">
            <a:extLst>
              <a:ext uri="{FF2B5EF4-FFF2-40B4-BE49-F238E27FC236}">
                <a16:creationId xmlns:a16="http://schemas.microsoft.com/office/drawing/2014/main" id="{99C5E5E6-757A-D0E5-90C3-95440EADA8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2508" y="1619097"/>
            <a:ext cx="6001509" cy="3375849"/>
          </a:xfrm>
          <a:prstGeom prst="rect">
            <a:avLst/>
          </a:prstGeom>
        </p:spPr>
      </p:pic>
    </p:spTree>
    <p:extLst>
      <p:ext uri="{BB962C8B-B14F-4D97-AF65-F5344CB8AC3E}">
        <p14:creationId xmlns:p14="http://schemas.microsoft.com/office/powerpoint/2010/main" val="2140521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EFB58-4F71-458C-4C8C-A70B91F50DD0}"/>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0E0CF5A-4258-45F1-6214-A1BA3A06AD6F}"/>
              </a:ext>
            </a:extLst>
          </p:cNvPr>
          <p:cNvSpPr>
            <a:spLocks noGrp="1"/>
          </p:cNvSpPr>
          <p:nvPr>
            <p:ph type="sldNum" sz="quarter" idx="12"/>
          </p:nvPr>
        </p:nvSpPr>
        <p:spPr/>
        <p:txBody>
          <a:bodyPr/>
          <a:lstStyle/>
          <a:p>
            <a:fld id="{404C72D9-F22C-476E-BE22-E9114CCC8A80}" type="slidenum">
              <a:rPr lang="de-DE" smtClean="0"/>
              <a:t>20</a:t>
            </a:fld>
            <a:endParaRPr lang="de-DE" dirty="0"/>
          </a:p>
        </p:txBody>
      </p:sp>
      <p:sp>
        <p:nvSpPr>
          <p:cNvPr id="3" name="Titel 2">
            <a:extLst>
              <a:ext uri="{FF2B5EF4-FFF2-40B4-BE49-F238E27FC236}">
                <a16:creationId xmlns:a16="http://schemas.microsoft.com/office/drawing/2014/main" id="{A0A29B57-937D-7572-DF10-015687E8802C}"/>
              </a:ext>
            </a:extLst>
          </p:cNvPr>
          <p:cNvSpPr>
            <a:spLocks noGrp="1"/>
          </p:cNvSpPr>
          <p:nvPr>
            <p:ph type="title"/>
          </p:nvPr>
        </p:nvSpPr>
        <p:spPr>
          <a:xfrm>
            <a:off x="555633" y="835671"/>
            <a:ext cx="9589869" cy="472802"/>
          </a:xfrm>
        </p:spPr>
        <p:txBody>
          <a:bodyPr/>
          <a:lstStyle/>
          <a:p>
            <a:r>
              <a:rPr lang="en-AU" dirty="0" err="1"/>
              <a:t>Poten</a:t>
            </a:r>
            <a:r>
              <a:rPr lang="pl-PL" dirty="0"/>
              <a:t>t</a:t>
            </a:r>
            <a:r>
              <a:rPr lang="en-AU" dirty="0" err="1"/>
              <a:t>ial</a:t>
            </a:r>
            <a:r>
              <a:rPr lang="en-AU" dirty="0"/>
              <a:t> </a:t>
            </a:r>
            <a:r>
              <a:rPr lang="de-DE" dirty="0"/>
              <a:t>of </a:t>
            </a:r>
            <a:r>
              <a:rPr lang="de-DE" dirty="0" err="1"/>
              <a:t>Grid</a:t>
            </a:r>
            <a:r>
              <a:rPr lang="de-DE" dirty="0"/>
              <a:t> </a:t>
            </a:r>
            <a:r>
              <a:rPr lang="de-DE" dirty="0" err="1"/>
              <a:t>expansion</a:t>
            </a:r>
            <a:endParaRPr lang="en-US" dirty="0"/>
          </a:p>
        </p:txBody>
      </p:sp>
      <p:sp>
        <p:nvSpPr>
          <p:cNvPr id="4" name="Textplatzhalter 3">
            <a:extLst>
              <a:ext uri="{FF2B5EF4-FFF2-40B4-BE49-F238E27FC236}">
                <a16:creationId xmlns:a16="http://schemas.microsoft.com/office/drawing/2014/main" id="{ABB8CCE5-9499-1C43-3202-501A78458BF0}"/>
              </a:ext>
            </a:extLst>
          </p:cNvPr>
          <p:cNvSpPr>
            <a:spLocks noGrp="1"/>
          </p:cNvSpPr>
          <p:nvPr>
            <p:ph type="body" sz="quarter" idx="22"/>
          </p:nvPr>
        </p:nvSpPr>
        <p:spPr/>
        <p:txBody>
          <a:bodyPr/>
          <a:lstStyle/>
          <a:p>
            <a:r>
              <a:rPr lang="de-DE" dirty="0"/>
              <a:t>AREAS OF COOPERATION</a:t>
            </a:r>
            <a:endParaRPr lang="pl-PL" dirty="0"/>
          </a:p>
          <a:p>
            <a:endParaRPr lang="pl-PL" dirty="0"/>
          </a:p>
        </p:txBody>
      </p:sp>
      <p:pic>
        <p:nvPicPr>
          <p:cNvPr id="5" name="Obraz 45">
            <a:extLst>
              <a:ext uri="{FF2B5EF4-FFF2-40B4-BE49-F238E27FC236}">
                <a16:creationId xmlns:a16="http://schemas.microsoft.com/office/drawing/2014/main" id="{4406D962-608D-9452-ECAD-5A62FC0678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
        <p:nvSpPr>
          <p:cNvPr id="7" name="pole tekstowe 6">
            <a:extLst>
              <a:ext uri="{FF2B5EF4-FFF2-40B4-BE49-F238E27FC236}">
                <a16:creationId xmlns:a16="http://schemas.microsoft.com/office/drawing/2014/main" id="{C3B4CD24-3177-0734-64C0-30ADAFB63635}"/>
              </a:ext>
            </a:extLst>
          </p:cNvPr>
          <p:cNvSpPr txBox="1"/>
          <p:nvPr/>
        </p:nvSpPr>
        <p:spPr>
          <a:xfrm>
            <a:off x="555633" y="1678973"/>
            <a:ext cx="6737684" cy="3776996"/>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Poland is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one of the largest manufacturers of cables</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in the whole of Europe. </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Cables from the Polish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TFK Group</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connect the offshore wind farm </a:t>
            </a:r>
            <a:r>
              <a:rPr lang="en-AU" sz="2400" b="1" kern="100" dirty="0" err="1">
                <a:effectLst/>
                <a:latin typeface="Aptos" panose="020B0004020202020204" pitchFamily="34" charset="0"/>
                <a:ea typeface="Aptos" panose="020B0004020202020204" pitchFamily="34" charset="0"/>
                <a:cs typeface="Times New Roman" panose="02020603050405020304" pitchFamily="18" charset="0"/>
              </a:rPr>
              <a:t>Nordsee</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 One with the mainland</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 </a:t>
            </a:r>
            <a:endParaRPr lang="en-AU"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Wingdings" panose="05000000000000000000" pitchFamily="2" charset="2"/>
              <a:buChar char="q"/>
              <a:tabLst>
                <a:tab pos="457200" algn="l"/>
              </a:tabLst>
            </a:pPr>
            <a:r>
              <a:rPr lang="en-AU" sz="2400" kern="100" dirty="0">
                <a:effectLst/>
                <a:latin typeface="Aptos" panose="020B0004020202020204" pitchFamily="34" charset="0"/>
                <a:ea typeface="Aptos" panose="020B0004020202020204" pitchFamily="34" charset="0"/>
                <a:cs typeface="Times New Roman" panose="02020603050405020304" pitchFamily="18" charset="0"/>
              </a:rPr>
              <a:t>Polish suppliers of </a:t>
            </a:r>
            <a:r>
              <a:rPr lang="en-AU" sz="2400" b="1" kern="100" dirty="0">
                <a:effectLst/>
                <a:latin typeface="Aptos" panose="020B0004020202020204" pitchFamily="34" charset="0"/>
                <a:ea typeface="Aptos" panose="020B0004020202020204" pitchFamily="34" charset="0"/>
                <a:cs typeface="Times New Roman" panose="02020603050405020304" pitchFamily="18" charset="0"/>
              </a:rPr>
              <a:t>switch cabinets and grid technology </a:t>
            </a:r>
            <a:r>
              <a:rPr lang="en-AU" sz="2400" kern="100" dirty="0">
                <a:effectLst/>
                <a:latin typeface="Aptos" panose="020B0004020202020204" pitchFamily="34" charset="0"/>
                <a:ea typeface="Aptos" panose="020B0004020202020204" pitchFamily="34" charset="0"/>
                <a:cs typeface="Times New Roman" panose="02020603050405020304" pitchFamily="18" charset="0"/>
              </a:rPr>
              <a:t>such as ZPUE are also involved.</a:t>
            </a:r>
          </a:p>
          <a:p>
            <a:pPr lvl="0">
              <a:lnSpc>
                <a:spcPct val="115000"/>
              </a:lnSpc>
              <a:spcAft>
                <a:spcPts val="800"/>
              </a:spcAft>
              <a:buSzPts val="1000"/>
              <a:tabLst>
                <a:tab pos="457200" algn="l"/>
              </a:tabLst>
            </a:pPr>
            <a:endParaRPr lang="en-AU"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Obraz 7" descr="Obraz zawierający pylon, niebo, wieża, budynek&#10;&#10;Opis wygenerowany automatycznie">
            <a:extLst>
              <a:ext uri="{FF2B5EF4-FFF2-40B4-BE49-F238E27FC236}">
                <a16:creationId xmlns:a16="http://schemas.microsoft.com/office/drawing/2014/main" id="{D07F0A1E-AAAF-31A1-25AC-781A3E0270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7801" y="1649748"/>
            <a:ext cx="5664425" cy="2832212"/>
          </a:xfrm>
          <a:prstGeom prst="rect">
            <a:avLst/>
          </a:prstGeom>
        </p:spPr>
      </p:pic>
    </p:spTree>
    <p:extLst>
      <p:ext uri="{BB962C8B-B14F-4D97-AF65-F5344CB8AC3E}">
        <p14:creationId xmlns:p14="http://schemas.microsoft.com/office/powerpoint/2010/main" val="1183577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4A7E3F1-C971-35F3-611D-86C4145B87C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D576DB4C-B358-6538-D4D7-80EB963EE22C}"/>
              </a:ext>
            </a:extLst>
          </p:cNvPr>
          <p:cNvSpPr>
            <a:spLocks noGrp="1"/>
          </p:cNvSpPr>
          <p:nvPr>
            <p:ph type="sldNum" sz="quarter" idx="12"/>
          </p:nvPr>
        </p:nvSpPr>
        <p:spPr/>
        <p:txBody>
          <a:bodyPr/>
          <a:lstStyle/>
          <a:p>
            <a:pPr marL="0" marR="0" lvl="0" indent="0" algn="r" defTabSz="1042873" rtl="0" eaLnBrk="1" fontAlgn="auto" latinLnBrk="0" hangingPunct="1">
              <a:lnSpc>
                <a:spcPct val="100000"/>
              </a:lnSpc>
              <a:spcBef>
                <a:spcPts val="0"/>
              </a:spcBef>
              <a:spcAft>
                <a:spcPts val="0"/>
              </a:spcAft>
              <a:buClrTx/>
              <a:buSzTx/>
              <a:buFontTx/>
              <a:buNone/>
              <a:tabLst/>
              <a:defRPr/>
            </a:pPr>
            <a:fld id="{404C72D9-F22C-476E-BE22-E9114CCC8A80}" type="slidenum">
              <a:rPr kumimoji="0" lang="de-DE" sz="75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042873" rtl="0" eaLnBrk="1" fontAlgn="auto" latinLnBrk="0" hangingPunct="1">
                <a:lnSpc>
                  <a:spcPct val="100000"/>
                </a:lnSpc>
                <a:spcBef>
                  <a:spcPts val="0"/>
                </a:spcBef>
                <a:spcAft>
                  <a:spcPts val="0"/>
                </a:spcAft>
                <a:buClrTx/>
                <a:buSzTx/>
                <a:buFontTx/>
                <a:buNone/>
                <a:tabLst/>
                <a:defRPr/>
              </a:pPr>
              <a:t>21</a:t>
            </a:fld>
            <a:endParaRPr kumimoji="0" lang="de-DE" sz="7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el 2">
            <a:extLst>
              <a:ext uri="{FF2B5EF4-FFF2-40B4-BE49-F238E27FC236}">
                <a16:creationId xmlns:a16="http://schemas.microsoft.com/office/drawing/2014/main" id="{460DD1FA-1390-B1B6-2C12-D37B881701CE}"/>
              </a:ext>
            </a:extLst>
          </p:cNvPr>
          <p:cNvSpPr>
            <a:spLocks noGrp="1"/>
          </p:cNvSpPr>
          <p:nvPr>
            <p:ph type="title"/>
          </p:nvPr>
        </p:nvSpPr>
        <p:spPr/>
        <p:txBody>
          <a:bodyPr/>
          <a:lstStyle/>
          <a:p>
            <a:r>
              <a:rPr lang="pl-PL" b="1" dirty="0" err="1"/>
              <a:t>Subsidy</a:t>
            </a:r>
            <a:r>
              <a:rPr lang="pl-PL" b="1" dirty="0"/>
              <a:t> </a:t>
            </a:r>
            <a:r>
              <a:rPr lang="pl-PL" b="1" dirty="0" err="1"/>
              <a:t>programs</a:t>
            </a:r>
            <a:endParaRPr lang="pl-PL" dirty="0"/>
          </a:p>
        </p:txBody>
      </p:sp>
      <p:sp>
        <p:nvSpPr>
          <p:cNvPr id="4" name="Textplatzhalter 3">
            <a:extLst>
              <a:ext uri="{FF2B5EF4-FFF2-40B4-BE49-F238E27FC236}">
                <a16:creationId xmlns:a16="http://schemas.microsoft.com/office/drawing/2014/main" id="{FD4BDC1D-07CF-31E0-525D-217C95C2A75F}"/>
              </a:ext>
            </a:extLst>
          </p:cNvPr>
          <p:cNvSpPr>
            <a:spLocks noGrp="1"/>
          </p:cNvSpPr>
          <p:nvPr>
            <p:ph type="body" sz="quarter" idx="22"/>
          </p:nvPr>
        </p:nvSpPr>
        <p:spPr/>
        <p:txBody>
          <a:bodyPr/>
          <a:lstStyle/>
          <a:p>
            <a:r>
              <a:rPr lang="pl-PL" dirty="0"/>
              <a:t>CETEF’2024 </a:t>
            </a:r>
            <a:r>
              <a:rPr lang="pl-PL" dirty="0" err="1"/>
              <a:t>Krakow</a:t>
            </a:r>
            <a:endParaRPr lang="pl-PL" dirty="0"/>
          </a:p>
        </p:txBody>
      </p:sp>
      <p:sp>
        <p:nvSpPr>
          <p:cNvPr id="11" name="Freeform 21">
            <a:extLst>
              <a:ext uri="{FF2B5EF4-FFF2-40B4-BE49-F238E27FC236}">
                <a16:creationId xmlns:a16="http://schemas.microsoft.com/office/drawing/2014/main" id="{CD755ADB-B181-4D6B-F574-4B009236244A}"/>
              </a:ext>
            </a:extLst>
          </p:cNvPr>
          <p:cNvSpPr>
            <a:spLocks noChangeAspect="1" noEditPoints="1"/>
          </p:cNvSpPr>
          <p:nvPr/>
        </p:nvSpPr>
        <p:spPr bwMode="auto">
          <a:xfrm>
            <a:off x="8374667" y="2741802"/>
            <a:ext cx="429577" cy="389632"/>
          </a:xfrm>
          <a:custGeom>
            <a:avLst/>
            <a:gdLst/>
            <a:ahLst/>
            <a:cxnLst>
              <a:cxn ang="0">
                <a:pos x="549" y="385"/>
              </a:cxn>
              <a:cxn ang="0">
                <a:pos x="543" y="329"/>
              </a:cxn>
              <a:cxn ang="0">
                <a:pos x="531" y="290"/>
              </a:cxn>
              <a:cxn ang="0">
                <a:pos x="533" y="257"/>
              </a:cxn>
              <a:cxn ang="0">
                <a:pos x="522" y="235"/>
              </a:cxn>
              <a:cxn ang="0">
                <a:pos x="532" y="203"/>
              </a:cxn>
              <a:cxn ang="0">
                <a:pos x="552" y="184"/>
              </a:cxn>
              <a:cxn ang="0">
                <a:pos x="546" y="161"/>
              </a:cxn>
              <a:cxn ang="0">
                <a:pos x="524" y="97"/>
              </a:cxn>
              <a:cxn ang="0">
                <a:pos x="518" y="61"/>
              </a:cxn>
              <a:cxn ang="0">
                <a:pos x="473" y="42"/>
              </a:cxn>
              <a:cxn ang="0">
                <a:pos x="315" y="39"/>
              </a:cxn>
              <a:cxn ang="0">
                <a:pos x="293" y="41"/>
              </a:cxn>
              <a:cxn ang="0">
                <a:pos x="243" y="1"/>
              </a:cxn>
              <a:cxn ang="0">
                <a:pos x="187" y="10"/>
              </a:cxn>
              <a:cxn ang="0">
                <a:pos x="156" y="17"/>
              </a:cxn>
              <a:cxn ang="0">
                <a:pos x="114" y="50"/>
              </a:cxn>
              <a:cxn ang="0">
                <a:pos x="77" y="63"/>
              </a:cxn>
              <a:cxn ang="0">
                <a:pos x="36" y="71"/>
              </a:cxn>
              <a:cxn ang="0">
                <a:pos x="14" y="81"/>
              </a:cxn>
              <a:cxn ang="0">
                <a:pos x="16" y="93"/>
              </a:cxn>
              <a:cxn ang="0">
                <a:pos x="33" y="138"/>
              </a:cxn>
              <a:cxn ang="0">
                <a:pos x="16" y="170"/>
              </a:cxn>
              <a:cxn ang="0">
                <a:pos x="31" y="187"/>
              </a:cxn>
              <a:cxn ang="0">
                <a:pos x="37" y="212"/>
              </a:cxn>
              <a:cxn ang="0">
                <a:pos x="43" y="231"/>
              </a:cxn>
              <a:cxn ang="0">
                <a:pos x="38" y="260"/>
              </a:cxn>
              <a:cxn ang="0">
                <a:pos x="44" y="276"/>
              </a:cxn>
              <a:cxn ang="0">
                <a:pos x="47" y="292"/>
              </a:cxn>
              <a:cxn ang="0">
                <a:pos x="60" y="310"/>
              </a:cxn>
              <a:cxn ang="0">
                <a:pos x="61" y="338"/>
              </a:cxn>
              <a:cxn ang="0">
                <a:pos x="88" y="356"/>
              </a:cxn>
              <a:cxn ang="0">
                <a:pos x="118" y="367"/>
              </a:cxn>
              <a:cxn ang="0">
                <a:pos x="138" y="375"/>
              </a:cxn>
              <a:cxn ang="0">
                <a:pos x="140" y="398"/>
              </a:cxn>
              <a:cxn ang="0">
                <a:pos x="157" y="412"/>
              </a:cxn>
              <a:cxn ang="0">
                <a:pos x="167" y="393"/>
              </a:cxn>
              <a:cxn ang="0">
                <a:pos x="191" y="400"/>
              </a:cxn>
              <a:cxn ang="0">
                <a:pos x="208" y="414"/>
              </a:cxn>
              <a:cxn ang="0">
                <a:pos x="231" y="426"/>
              </a:cxn>
              <a:cxn ang="0">
                <a:pos x="269" y="455"/>
              </a:cxn>
              <a:cxn ang="0">
                <a:pos x="286" y="475"/>
              </a:cxn>
              <a:cxn ang="0">
                <a:pos x="308" y="466"/>
              </a:cxn>
              <a:cxn ang="0">
                <a:pos x="321" y="487"/>
              </a:cxn>
              <a:cxn ang="0">
                <a:pos x="338" y="483"/>
              </a:cxn>
              <a:cxn ang="0">
                <a:pos x="376" y="480"/>
              </a:cxn>
              <a:cxn ang="0">
                <a:pos x="393" y="473"/>
              </a:cxn>
              <a:cxn ang="0">
                <a:pos x="427" y="479"/>
              </a:cxn>
              <a:cxn ang="0">
                <a:pos x="445" y="490"/>
              </a:cxn>
              <a:cxn ang="0">
                <a:pos x="477" y="503"/>
              </a:cxn>
              <a:cxn ang="0">
                <a:pos x="477" y="486"/>
              </a:cxn>
              <a:cxn ang="0">
                <a:pos x="474" y="462"/>
              </a:cxn>
              <a:cxn ang="0">
                <a:pos x="500" y="424"/>
              </a:cxn>
              <a:cxn ang="0">
                <a:pos x="551" y="390"/>
              </a:cxn>
              <a:cxn ang="0">
                <a:pos x="545" y="359"/>
              </a:cxn>
            </a:cxnLst>
            <a:rect l="0" t="0" r="r" b="b"/>
            <a:pathLst>
              <a:path w="557" h="505">
                <a:moveTo>
                  <a:pt x="552" y="381"/>
                </a:moveTo>
                <a:cubicBezTo>
                  <a:pt x="552" y="381"/>
                  <a:pt x="552" y="382"/>
                  <a:pt x="552" y="382"/>
                </a:cubicBezTo>
                <a:cubicBezTo>
                  <a:pt x="552" y="382"/>
                  <a:pt x="552" y="381"/>
                  <a:pt x="552" y="381"/>
                </a:cubicBezTo>
                <a:moveTo>
                  <a:pt x="549" y="385"/>
                </a:moveTo>
                <a:cubicBezTo>
                  <a:pt x="550" y="385"/>
                  <a:pt x="550" y="385"/>
                  <a:pt x="550" y="385"/>
                </a:cubicBezTo>
                <a:cubicBezTo>
                  <a:pt x="550" y="385"/>
                  <a:pt x="550" y="385"/>
                  <a:pt x="550" y="385"/>
                </a:cubicBezTo>
                <a:lnTo>
                  <a:pt x="549" y="385"/>
                </a:lnTo>
                <a:close/>
                <a:moveTo>
                  <a:pt x="557" y="352"/>
                </a:moveTo>
                <a:cubicBezTo>
                  <a:pt x="556" y="350"/>
                  <a:pt x="556" y="351"/>
                  <a:pt x="555" y="350"/>
                </a:cubicBezTo>
                <a:cubicBezTo>
                  <a:pt x="554" y="348"/>
                  <a:pt x="554" y="346"/>
                  <a:pt x="554" y="344"/>
                </a:cubicBezTo>
                <a:cubicBezTo>
                  <a:pt x="552" y="342"/>
                  <a:pt x="550" y="339"/>
                  <a:pt x="548" y="336"/>
                </a:cubicBezTo>
                <a:cubicBezTo>
                  <a:pt x="548" y="335"/>
                  <a:pt x="547" y="332"/>
                  <a:pt x="546" y="331"/>
                </a:cubicBezTo>
                <a:cubicBezTo>
                  <a:pt x="546" y="331"/>
                  <a:pt x="545" y="331"/>
                  <a:pt x="544" y="331"/>
                </a:cubicBezTo>
                <a:cubicBezTo>
                  <a:pt x="543" y="331"/>
                  <a:pt x="543" y="330"/>
                  <a:pt x="543" y="329"/>
                </a:cubicBezTo>
                <a:cubicBezTo>
                  <a:pt x="543" y="329"/>
                  <a:pt x="543" y="328"/>
                  <a:pt x="543" y="328"/>
                </a:cubicBezTo>
                <a:cubicBezTo>
                  <a:pt x="542" y="327"/>
                  <a:pt x="542" y="327"/>
                  <a:pt x="542" y="326"/>
                </a:cubicBezTo>
                <a:cubicBezTo>
                  <a:pt x="541" y="324"/>
                  <a:pt x="540" y="323"/>
                  <a:pt x="540" y="321"/>
                </a:cubicBezTo>
                <a:cubicBezTo>
                  <a:pt x="538" y="317"/>
                  <a:pt x="536" y="314"/>
                  <a:pt x="535" y="310"/>
                </a:cubicBezTo>
                <a:cubicBezTo>
                  <a:pt x="534" y="307"/>
                  <a:pt x="533" y="304"/>
                  <a:pt x="533" y="301"/>
                </a:cubicBezTo>
                <a:cubicBezTo>
                  <a:pt x="533" y="299"/>
                  <a:pt x="533" y="298"/>
                  <a:pt x="533" y="296"/>
                </a:cubicBezTo>
                <a:cubicBezTo>
                  <a:pt x="532" y="294"/>
                  <a:pt x="532" y="291"/>
                  <a:pt x="531" y="290"/>
                </a:cubicBezTo>
                <a:cubicBezTo>
                  <a:pt x="530" y="288"/>
                  <a:pt x="529" y="290"/>
                  <a:pt x="527" y="289"/>
                </a:cubicBezTo>
                <a:cubicBezTo>
                  <a:pt x="524" y="288"/>
                  <a:pt x="525" y="285"/>
                  <a:pt x="525" y="282"/>
                </a:cubicBezTo>
                <a:cubicBezTo>
                  <a:pt x="525" y="280"/>
                  <a:pt x="525" y="278"/>
                  <a:pt x="525" y="276"/>
                </a:cubicBezTo>
                <a:cubicBezTo>
                  <a:pt x="526" y="274"/>
                  <a:pt x="527" y="274"/>
                  <a:pt x="528" y="272"/>
                </a:cubicBezTo>
                <a:cubicBezTo>
                  <a:pt x="528" y="271"/>
                  <a:pt x="528" y="269"/>
                  <a:pt x="528" y="268"/>
                </a:cubicBezTo>
                <a:cubicBezTo>
                  <a:pt x="529" y="266"/>
                  <a:pt x="529" y="266"/>
                  <a:pt x="530" y="264"/>
                </a:cubicBezTo>
                <a:cubicBezTo>
                  <a:pt x="531" y="262"/>
                  <a:pt x="532" y="260"/>
                  <a:pt x="533" y="257"/>
                </a:cubicBezTo>
                <a:cubicBezTo>
                  <a:pt x="533" y="255"/>
                  <a:pt x="532" y="254"/>
                  <a:pt x="534" y="253"/>
                </a:cubicBezTo>
                <a:cubicBezTo>
                  <a:pt x="534" y="252"/>
                  <a:pt x="535" y="253"/>
                  <a:pt x="535" y="252"/>
                </a:cubicBezTo>
                <a:cubicBezTo>
                  <a:pt x="535" y="251"/>
                  <a:pt x="535" y="249"/>
                  <a:pt x="535" y="249"/>
                </a:cubicBezTo>
                <a:cubicBezTo>
                  <a:pt x="535" y="247"/>
                  <a:pt x="534" y="247"/>
                  <a:pt x="533" y="245"/>
                </a:cubicBezTo>
                <a:cubicBezTo>
                  <a:pt x="532" y="244"/>
                  <a:pt x="531" y="243"/>
                  <a:pt x="530" y="242"/>
                </a:cubicBezTo>
                <a:cubicBezTo>
                  <a:pt x="528" y="240"/>
                  <a:pt x="528" y="240"/>
                  <a:pt x="526" y="240"/>
                </a:cubicBezTo>
                <a:cubicBezTo>
                  <a:pt x="524" y="239"/>
                  <a:pt x="523" y="237"/>
                  <a:pt x="522" y="235"/>
                </a:cubicBezTo>
                <a:cubicBezTo>
                  <a:pt x="520" y="232"/>
                  <a:pt x="520" y="231"/>
                  <a:pt x="516" y="232"/>
                </a:cubicBezTo>
                <a:cubicBezTo>
                  <a:pt x="512" y="232"/>
                  <a:pt x="513" y="227"/>
                  <a:pt x="514" y="224"/>
                </a:cubicBezTo>
                <a:cubicBezTo>
                  <a:pt x="515" y="223"/>
                  <a:pt x="515" y="221"/>
                  <a:pt x="515" y="219"/>
                </a:cubicBezTo>
                <a:cubicBezTo>
                  <a:pt x="516" y="218"/>
                  <a:pt x="518" y="217"/>
                  <a:pt x="520" y="216"/>
                </a:cubicBezTo>
                <a:cubicBezTo>
                  <a:pt x="523" y="214"/>
                  <a:pt x="526" y="213"/>
                  <a:pt x="528" y="210"/>
                </a:cubicBezTo>
                <a:cubicBezTo>
                  <a:pt x="530" y="209"/>
                  <a:pt x="529" y="210"/>
                  <a:pt x="530" y="208"/>
                </a:cubicBezTo>
                <a:cubicBezTo>
                  <a:pt x="531" y="206"/>
                  <a:pt x="531" y="205"/>
                  <a:pt x="532" y="203"/>
                </a:cubicBezTo>
                <a:cubicBezTo>
                  <a:pt x="532" y="203"/>
                  <a:pt x="532" y="201"/>
                  <a:pt x="533" y="201"/>
                </a:cubicBezTo>
                <a:cubicBezTo>
                  <a:pt x="533" y="200"/>
                  <a:pt x="534" y="200"/>
                  <a:pt x="535" y="199"/>
                </a:cubicBezTo>
                <a:cubicBezTo>
                  <a:pt x="536" y="198"/>
                  <a:pt x="537" y="197"/>
                  <a:pt x="539" y="196"/>
                </a:cubicBezTo>
                <a:cubicBezTo>
                  <a:pt x="542" y="195"/>
                  <a:pt x="544" y="196"/>
                  <a:pt x="547" y="196"/>
                </a:cubicBezTo>
                <a:cubicBezTo>
                  <a:pt x="550" y="195"/>
                  <a:pt x="549" y="195"/>
                  <a:pt x="550" y="193"/>
                </a:cubicBezTo>
                <a:cubicBezTo>
                  <a:pt x="551" y="192"/>
                  <a:pt x="552" y="190"/>
                  <a:pt x="552" y="188"/>
                </a:cubicBezTo>
                <a:cubicBezTo>
                  <a:pt x="552" y="187"/>
                  <a:pt x="552" y="185"/>
                  <a:pt x="552" y="184"/>
                </a:cubicBezTo>
                <a:cubicBezTo>
                  <a:pt x="553" y="183"/>
                  <a:pt x="554" y="182"/>
                  <a:pt x="554" y="181"/>
                </a:cubicBezTo>
                <a:cubicBezTo>
                  <a:pt x="555" y="179"/>
                  <a:pt x="555" y="178"/>
                  <a:pt x="555" y="176"/>
                </a:cubicBezTo>
                <a:cubicBezTo>
                  <a:pt x="555" y="174"/>
                  <a:pt x="555" y="172"/>
                  <a:pt x="555" y="170"/>
                </a:cubicBezTo>
                <a:cubicBezTo>
                  <a:pt x="555" y="168"/>
                  <a:pt x="556" y="164"/>
                  <a:pt x="552" y="165"/>
                </a:cubicBezTo>
                <a:cubicBezTo>
                  <a:pt x="551" y="165"/>
                  <a:pt x="551" y="167"/>
                  <a:pt x="550" y="166"/>
                </a:cubicBezTo>
                <a:cubicBezTo>
                  <a:pt x="549" y="166"/>
                  <a:pt x="549" y="165"/>
                  <a:pt x="548" y="165"/>
                </a:cubicBezTo>
                <a:cubicBezTo>
                  <a:pt x="547" y="163"/>
                  <a:pt x="547" y="163"/>
                  <a:pt x="546" y="161"/>
                </a:cubicBezTo>
                <a:cubicBezTo>
                  <a:pt x="546" y="159"/>
                  <a:pt x="547" y="156"/>
                  <a:pt x="547" y="154"/>
                </a:cubicBezTo>
                <a:cubicBezTo>
                  <a:pt x="546" y="153"/>
                  <a:pt x="545" y="153"/>
                  <a:pt x="545" y="151"/>
                </a:cubicBezTo>
                <a:cubicBezTo>
                  <a:pt x="543" y="149"/>
                  <a:pt x="542" y="145"/>
                  <a:pt x="540" y="142"/>
                </a:cubicBezTo>
                <a:cubicBezTo>
                  <a:pt x="538" y="136"/>
                  <a:pt x="537" y="131"/>
                  <a:pt x="534" y="125"/>
                </a:cubicBezTo>
                <a:cubicBezTo>
                  <a:pt x="532" y="120"/>
                  <a:pt x="529" y="116"/>
                  <a:pt x="527" y="111"/>
                </a:cubicBezTo>
                <a:cubicBezTo>
                  <a:pt x="526" y="108"/>
                  <a:pt x="523" y="106"/>
                  <a:pt x="523" y="102"/>
                </a:cubicBezTo>
                <a:cubicBezTo>
                  <a:pt x="523" y="99"/>
                  <a:pt x="523" y="99"/>
                  <a:pt x="524" y="97"/>
                </a:cubicBezTo>
                <a:cubicBezTo>
                  <a:pt x="525" y="95"/>
                  <a:pt x="526" y="94"/>
                  <a:pt x="526" y="92"/>
                </a:cubicBezTo>
                <a:cubicBezTo>
                  <a:pt x="525" y="88"/>
                  <a:pt x="521" y="85"/>
                  <a:pt x="521" y="81"/>
                </a:cubicBezTo>
                <a:cubicBezTo>
                  <a:pt x="520" y="80"/>
                  <a:pt x="521" y="78"/>
                  <a:pt x="521" y="77"/>
                </a:cubicBezTo>
                <a:cubicBezTo>
                  <a:pt x="521" y="77"/>
                  <a:pt x="520" y="76"/>
                  <a:pt x="521" y="75"/>
                </a:cubicBezTo>
                <a:cubicBezTo>
                  <a:pt x="521" y="74"/>
                  <a:pt x="522" y="75"/>
                  <a:pt x="522" y="74"/>
                </a:cubicBezTo>
                <a:cubicBezTo>
                  <a:pt x="523" y="72"/>
                  <a:pt x="523" y="67"/>
                  <a:pt x="522" y="65"/>
                </a:cubicBezTo>
                <a:cubicBezTo>
                  <a:pt x="521" y="63"/>
                  <a:pt x="519" y="62"/>
                  <a:pt x="518" y="61"/>
                </a:cubicBezTo>
                <a:cubicBezTo>
                  <a:pt x="518" y="60"/>
                  <a:pt x="516" y="59"/>
                  <a:pt x="516" y="57"/>
                </a:cubicBezTo>
                <a:cubicBezTo>
                  <a:pt x="516" y="56"/>
                  <a:pt x="516" y="55"/>
                  <a:pt x="516" y="54"/>
                </a:cubicBezTo>
                <a:cubicBezTo>
                  <a:pt x="515" y="54"/>
                  <a:pt x="513" y="52"/>
                  <a:pt x="512" y="51"/>
                </a:cubicBezTo>
                <a:cubicBezTo>
                  <a:pt x="508" y="49"/>
                  <a:pt x="504" y="50"/>
                  <a:pt x="500" y="49"/>
                </a:cubicBezTo>
                <a:cubicBezTo>
                  <a:pt x="495" y="48"/>
                  <a:pt x="491" y="45"/>
                  <a:pt x="486" y="43"/>
                </a:cubicBezTo>
                <a:cubicBezTo>
                  <a:pt x="484" y="43"/>
                  <a:pt x="482" y="42"/>
                  <a:pt x="480" y="42"/>
                </a:cubicBezTo>
                <a:cubicBezTo>
                  <a:pt x="478" y="42"/>
                  <a:pt x="475" y="42"/>
                  <a:pt x="473" y="42"/>
                </a:cubicBezTo>
                <a:cubicBezTo>
                  <a:pt x="466" y="42"/>
                  <a:pt x="460" y="42"/>
                  <a:pt x="453" y="42"/>
                </a:cubicBezTo>
                <a:cubicBezTo>
                  <a:pt x="445" y="42"/>
                  <a:pt x="436" y="41"/>
                  <a:pt x="428" y="41"/>
                </a:cubicBezTo>
                <a:cubicBezTo>
                  <a:pt x="416" y="41"/>
                  <a:pt x="404" y="42"/>
                  <a:pt x="392" y="41"/>
                </a:cubicBezTo>
                <a:cubicBezTo>
                  <a:pt x="375" y="41"/>
                  <a:pt x="359" y="40"/>
                  <a:pt x="343" y="39"/>
                </a:cubicBezTo>
                <a:cubicBezTo>
                  <a:pt x="336" y="38"/>
                  <a:pt x="329" y="37"/>
                  <a:pt x="322" y="36"/>
                </a:cubicBezTo>
                <a:cubicBezTo>
                  <a:pt x="321" y="35"/>
                  <a:pt x="320" y="35"/>
                  <a:pt x="319" y="35"/>
                </a:cubicBezTo>
                <a:cubicBezTo>
                  <a:pt x="319" y="37"/>
                  <a:pt x="317" y="38"/>
                  <a:pt x="315" y="39"/>
                </a:cubicBezTo>
                <a:cubicBezTo>
                  <a:pt x="314" y="41"/>
                  <a:pt x="310" y="41"/>
                  <a:pt x="309" y="43"/>
                </a:cubicBezTo>
                <a:cubicBezTo>
                  <a:pt x="308" y="45"/>
                  <a:pt x="309" y="46"/>
                  <a:pt x="307" y="48"/>
                </a:cubicBezTo>
                <a:cubicBezTo>
                  <a:pt x="306" y="49"/>
                  <a:pt x="303" y="48"/>
                  <a:pt x="301" y="48"/>
                </a:cubicBezTo>
                <a:cubicBezTo>
                  <a:pt x="298" y="49"/>
                  <a:pt x="295" y="51"/>
                  <a:pt x="292" y="50"/>
                </a:cubicBezTo>
                <a:cubicBezTo>
                  <a:pt x="292" y="49"/>
                  <a:pt x="292" y="48"/>
                  <a:pt x="292" y="47"/>
                </a:cubicBezTo>
                <a:cubicBezTo>
                  <a:pt x="293" y="45"/>
                  <a:pt x="296" y="43"/>
                  <a:pt x="296" y="42"/>
                </a:cubicBezTo>
                <a:cubicBezTo>
                  <a:pt x="296" y="40"/>
                  <a:pt x="295" y="39"/>
                  <a:pt x="293" y="41"/>
                </a:cubicBezTo>
                <a:cubicBezTo>
                  <a:pt x="292" y="41"/>
                  <a:pt x="292" y="44"/>
                  <a:pt x="291" y="44"/>
                </a:cubicBezTo>
                <a:cubicBezTo>
                  <a:pt x="290" y="45"/>
                  <a:pt x="289" y="43"/>
                  <a:pt x="287" y="43"/>
                </a:cubicBezTo>
                <a:cubicBezTo>
                  <a:pt x="286" y="43"/>
                  <a:pt x="283" y="44"/>
                  <a:pt x="282" y="44"/>
                </a:cubicBezTo>
                <a:cubicBezTo>
                  <a:pt x="280" y="44"/>
                  <a:pt x="269" y="46"/>
                  <a:pt x="253" y="35"/>
                </a:cubicBezTo>
                <a:cubicBezTo>
                  <a:pt x="252" y="27"/>
                  <a:pt x="252" y="27"/>
                  <a:pt x="252" y="27"/>
                </a:cubicBezTo>
                <a:cubicBezTo>
                  <a:pt x="253" y="20"/>
                  <a:pt x="246" y="10"/>
                  <a:pt x="245" y="7"/>
                </a:cubicBezTo>
                <a:cubicBezTo>
                  <a:pt x="245" y="5"/>
                  <a:pt x="243" y="3"/>
                  <a:pt x="243" y="1"/>
                </a:cubicBezTo>
                <a:cubicBezTo>
                  <a:pt x="237" y="0"/>
                  <a:pt x="230" y="1"/>
                  <a:pt x="225" y="1"/>
                </a:cubicBezTo>
                <a:cubicBezTo>
                  <a:pt x="220" y="1"/>
                  <a:pt x="214" y="1"/>
                  <a:pt x="210" y="1"/>
                </a:cubicBezTo>
                <a:cubicBezTo>
                  <a:pt x="208" y="1"/>
                  <a:pt x="206" y="1"/>
                  <a:pt x="205" y="2"/>
                </a:cubicBezTo>
                <a:cubicBezTo>
                  <a:pt x="202" y="2"/>
                  <a:pt x="201" y="4"/>
                  <a:pt x="199" y="5"/>
                </a:cubicBezTo>
                <a:cubicBezTo>
                  <a:pt x="196" y="8"/>
                  <a:pt x="193" y="9"/>
                  <a:pt x="192" y="13"/>
                </a:cubicBezTo>
                <a:cubicBezTo>
                  <a:pt x="191" y="13"/>
                  <a:pt x="190" y="13"/>
                  <a:pt x="189" y="13"/>
                </a:cubicBezTo>
                <a:cubicBezTo>
                  <a:pt x="188" y="12"/>
                  <a:pt x="187" y="10"/>
                  <a:pt x="187" y="10"/>
                </a:cubicBezTo>
                <a:cubicBezTo>
                  <a:pt x="184" y="8"/>
                  <a:pt x="181" y="11"/>
                  <a:pt x="178" y="12"/>
                </a:cubicBezTo>
                <a:cubicBezTo>
                  <a:pt x="178" y="12"/>
                  <a:pt x="176" y="12"/>
                  <a:pt x="176" y="12"/>
                </a:cubicBezTo>
                <a:cubicBezTo>
                  <a:pt x="174" y="13"/>
                  <a:pt x="174" y="16"/>
                  <a:pt x="172" y="16"/>
                </a:cubicBezTo>
                <a:cubicBezTo>
                  <a:pt x="171" y="17"/>
                  <a:pt x="168" y="18"/>
                  <a:pt x="166" y="17"/>
                </a:cubicBezTo>
                <a:cubicBezTo>
                  <a:pt x="164" y="17"/>
                  <a:pt x="164" y="16"/>
                  <a:pt x="163" y="15"/>
                </a:cubicBezTo>
                <a:cubicBezTo>
                  <a:pt x="162" y="14"/>
                  <a:pt x="157" y="14"/>
                  <a:pt x="156" y="15"/>
                </a:cubicBezTo>
                <a:cubicBezTo>
                  <a:pt x="155" y="15"/>
                  <a:pt x="156" y="17"/>
                  <a:pt x="156" y="17"/>
                </a:cubicBezTo>
                <a:cubicBezTo>
                  <a:pt x="156" y="18"/>
                  <a:pt x="155" y="18"/>
                  <a:pt x="155" y="19"/>
                </a:cubicBezTo>
                <a:cubicBezTo>
                  <a:pt x="152" y="21"/>
                  <a:pt x="148" y="21"/>
                  <a:pt x="145" y="24"/>
                </a:cubicBezTo>
                <a:cubicBezTo>
                  <a:pt x="144" y="24"/>
                  <a:pt x="143" y="26"/>
                  <a:pt x="143" y="27"/>
                </a:cubicBezTo>
                <a:cubicBezTo>
                  <a:pt x="141" y="28"/>
                  <a:pt x="139" y="30"/>
                  <a:pt x="137" y="32"/>
                </a:cubicBezTo>
                <a:cubicBezTo>
                  <a:pt x="135" y="34"/>
                  <a:pt x="135" y="37"/>
                  <a:pt x="133" y="40"/>
                </a:cubicBezTo>
                <a:cubicBezTo>
                  <a:pt x="131" y="43"/>
                  <a:pt x="129" y="47"/>
                  <a:pt x="125" y="47"/>
                </a:cubicBezTo>
                <a:cubicBezTo>
                  <a:pt x="121" y="47"/>
                  <a:pt x="117" y="47"/>
                  <a:pt x="114" y="50"/>
                </a:cubicBezTo>
                <a:cubicBezTo>
                  <a:pt x="113" y="50"/>
                  <a:pt x="113" y="51"/>
                  <a:pt x="112" y="51"/>
                </a:cubicBezTo>
                <a:cubicBezTo>
                  <a:pt x="109" y="53"/>
                  <a:pt x="105" y="53"/>
                  <a:pt x="102" y="54"/>
                </a:cubicBezTo>
                <a:cubicBezTo>
                  <a:pt x="101" y="54"/>
                  <a:pt x="101" y="54"/>
                  <a:pt x="100" y="55"/>
                </a:cubicBezTo>
                <a:cubicBezTo>
                  <a:pt x="100" y="56"/>
                  <a:pt x="100" y="57"/>
                  <a:pt x="100" y="57"/>
                </a:cubicBezTo>
                <a:cubicBezTo>
                  <a:pt x="99" y="58"/>
                  <a:pt x="98" y="57"/>
                  <a:pt x="97" y="58"/>
                </a:cubicBezTo>
                <a:cubicBezTo>
                  <a:pt x="95" y="58"/>
                  <a:pt x="95" y="59"/>
                  <a:pt x="93" y="59"/>
                </a:cubicBezTo>
                <a:cubicBezTo>
                  <a:pt x="88" y="62"/>
                  <a:pt x="83" y="63"/>
                  <a:pt x="77" y="63"/>
                </a:cubicBezTo>
                <a:cubicBezTo>
                  <a:pt x="72" y="63"/>
                  <a:pt x="69" y="63"/>
                  <a:pt x="65" y="65"/>
                </a:cubicBezTo>
                <a:cubicBezTo>
                  <a:pt x="61" y="67"/>
                  <a:pt x="57" y="69"/>
                  <a:pt x="54" y="71"/>
                </a:cubicBezTo>
                <a:cubicBezTo>
                  <a:pt x="50" y="73"/>
                  <a:pt x="46" y="74"/>
                  <a:pt x="43" y="76"/>
                </a:cubicBezTo>
                <a:cubicBezTo>
                  <a:pt x="46" y="75"/>
                  <a:pt x="46" y="70"/>
                  <a:pt x="48" y="69"/>
                </a:cubicBezTo>
                <a:cubicBezTo>
                  <a:pt x="45" y="68"/>
                  <a:pt x="43" y="68"/>
                  <a:pt x="40" y="70"/>
                </a:cubicBezTo>
                <a:cubicBezTo>
                  <a:pt x="39" y="70"/>
                  <a:pt x="38" y="71"/>
                  <a:pt x="38" y="71"/>
                </a:cubicBezTo>
                <a:cubicBezTo>
                  <a:pt x="37" y="72"/>
                  <a:pt x="36" y="71"/>
                  <a:pt x="36" y="71"/>
                </a:cubicBezTo>
                <a:cubicBezTo>
                  <a:pt x="34" y="72"/>
                  <a:pt x="31" y="72"/>
                  <a:pt x="29" y="73"/>
                </a:cubicBezTo>
                <a:cubicBezTo>
                  <a:pt x="29" y="73"/>
                  <a:pt x="28" y="74"/>
                  <a:pt x="27" y="74"/>
                </a:cubicBezTo>
                <a:cubicBezTo>
                  <a:pt x="25" y="75"/>
                  <a:pt x="21" y="76"/>
                  <a:pt x="18" y="77"/>
                </a:cubicBezTo>
                <a:cubicBezTo>
                  <a:pt x="18" y="77"/>
                  <a:pt x="18" y="78"/>
                  <a:pt x="19" y="78"/>
                </a:cubicBezTo>
                <a:cubicBezTo>
                  <a:pt x="19" y="79"/>
                  <a:pt x="20" y="79"/>
                  <a:pt x="20" y="80"/>
                </a:cubicBezTo>
                <a:cubicBezTo>
                  <a:pt x="19" y="80"/>
                  <a:pt x="18" y="80"/>
                  <a:pt x="17" y="80"/>
                </a:cubicBezTo>
                <a:cubicBezTo>
                  <a:pt x="16" y="80"/>
                  <a:pt x="15" y="80"/>
                  <a:pt x="14" y="81"/>
                </a:cubicBezTo>
                <a:cubicBezTo>
                  <a:pt x="12" y="81"/>
                  <a:pt x="11" y="82"/>
                  <a:pt x="9" y="82"/>
                </a:cubicBezTo>
                <a:cubicBezTo>
                  <a:pt x="6" y="82"/>
                  <a:pt x="3" y="81"/>
                  <a:pt x="0" y="83"/>
                </a:cubicBezTo>
                <a:cubicBezTo>
                  <a:pt x="0" y="84"/>
                  <a:pt x="1" y="85"/>
                  <a:pt x="1" y="85"/>
                </a:cubicBezTo>
                <a:cubicBezTo>
                  <a:pt x="1" y="86"/>
                  <a:pt x="1" y="87"/>
                  <a:pt x="1" y="87"/>
                </a:cubicBezTo>
                <a:cubicBezTo>
                  <a:pt x="2" y="88"/>
                  <a:pt x="5" y="89"/>
                  <a:pt x="7" y="90"/>
                </a:cubicBezTo>
                <a:cubicBezTo>
                  <a:pt x="8" y="91"/>
                  <a:pt x="9" y="92"/>
                  <a:pt x="10" y="93"/>
                </a:cubicBezTo>
                <a:cubicBezTo>
                  <a:pt x="11" y="93"/>
                  <a:pt x="14" y="94"/>
                  <a:pt x="16" y="93"/>
                </a:cubicBezTo>
                <a:cubicBezTo>
                  <a:pt x="18" y="93"/>
                  <a:pt x="20" y="90"/>
                  <a:pt x="21" y="89"/>
                </a:cubicBezTo>
                <a:cubicBezTo>
                  <a:pt x="22" y="88"/>
                  <a:pt x="23" y="93"/>
                  <a:pt x="23" y="94"/>
                </a:cubicBezTo>
                <a:cubicBezTo>
                  <a:pt x="23" y="96"/>
                  <a:pt x="22" y="99"/>
                  <a:pt x="23" y="101"/>
                </a:cubicBezTo>
                <a:cubicBezTo>
                  <a:pt x="23" y="103"/>
                  <a:pt x="24" y="106"/>
                  <a:pt x="24" y="108"/>
                </a:cubicBezTo>
                <a:cubicBezTo>
                  <a:pt x="26" y="113"/>
                  <a:pt x="27" y="117"/>
                  <a:pt x="29" y="122"/>
                </a:cubicBezTo>
                <a:cubicBezTo>
                  <a:pt x="30" y="124"/>
                  <a:pt x="32" y="127"/>
                  <a:pt x="33" y="130"/>
                </a:cubicBezTo>
                <a:cubicBezTo>
                  <a:pt x="34" y="132"/>
                  <a:pt x="33" y="136"/>
                  <a:pt x="33" y="138"/>
                </a:cubicBezTo>
                <a:cubicBezTo>
                  <a:pt x="33" y="141"/>
                  <a:pt x="33" y="143"/>
                  <a:pt x="32" y="145"/>
                </a:cubicBezTo>
                <a:cubicBezTo>
                  <a:pt x="31" y="148"/>
                  <a:pt x="30" y="149"/>
                  <a:pt x="28" y="151"/>
                </a:cubicBezTo>
                <a:cubicBezTo>
                  <a:pt x="27" y="152"/>
                  <a:pt x="26" y="155"/>
                  <a:pt x="25" y="156"/>
                </a:cubicBezTo>
                <a:cubicBezTo>
                  <a:pt x="25" y="156"/>
                  <a:pt x="24" y="156"/>
                  <a:pt x="23" y="157"/>
                </a:cubicBezTo>
                <a:cubicBezTo>
                  <a:pt x="23" y="158"/>
                  <a:pt x="22" y="159"/>
                  <a:pt x="22" y="160"/>
                </a:cubicBezTo>
                <a:cubicBezTo>
                  <a:pt x="21" y="162"/>
                  <a:pt x="20" y="163"/>
                  <a:pt x="19" y="164"/>
                </a:cubicBezTo>
                <a:cubicBezTo>
                  <a:pt x="18" y="166"/>
                  <a:pt x="17" y="168"/>
                  <a:pt x="16" y="170"/>
                </a:cubicBezTo>
                <a:cubicBezTo>
                  <a:pt x="16" y="170"/>
                  <a:pt x="16" y="171"/>
                  <a:pt x="16" y="171"/>
                </a:cubicBezTo>
                <a:cubicBezTo>
                  <a:pt x="16" y="171"/>
                  <a:pt x="15" y="172"/>
                  <a:pt x="15" y="172"/>
                </a:cubicBezTo>
                <a:cubicBezTo>
                  <a:pt x="15" y="174"/>
                  <a:pt x="17" y="174"/>
                  <a:pt x="17" y="175"/>
                </a:cubicBezTo>
                <a:cubicBezTo>
                  <a:pt x="19" y="176"/>
                  <a:pt x="20" y="177"/>
                  <a:pt x="21" y="178"/>
                </a:cubicBezTo>
                <a:cubicBezTo>
                  <a:pt x="22" y="180"/>
                  <a:pt x="23" y="181"/>
                  <a:pt x="25" y="182"/>
                </a:cubicBezTo>
                <a:cubicBezTo>
                  <a:pt x="26" y="183"/>
                  <a:pt x="27" y="183"/>
                  <a:pt x="28" y="184"/>
                </a:cubicBezTo>
                <a:cubicBezTo>
                  <a:pt x="29" y="185"/>
                  <a:pt x="30" y="185"/>
                  <a:pt x="31" y="187"/>
                </a:cubicBezTo>
                <a:cubicBezTo>
                  <a:pt x="33" y="188"/>
                  <a:pt x="33" y="190"/>
                  <a:pt x="34" y="192"/>
                </a:cubicBezTo>
                <a:cubicBezTo>
                  <a:pt x="34" y="192"/>
                  <a:pt x="34" y="193"/>
                  <a:pt x="34" y="193"/>
                </a:cubicBezTo>
                <a:cubicBezTo>
                  <a:pt x="36" y="196"/>
                  <a:pt x="40" y="196"/>
                  <a:pt x="41" y="199"/>
                </a:cubicBezTo>
                <a:cubicBezTo>
                  <a:pt x="41" y="200"/>
                  <a:pt x="40" y="202"/>
                  <a:pt x="40" y="203"/>
                </a:cubicBezTo>
                <a:cubicBezTo>
                  <a:pt x="40" y="204"/>
                  <a:pt x="40" y="205"/>
                  <a:pt x="39" y="206"/>
                </a:cubicBezTo>
                <a:cubicBezTo>
                  <a:pt x="39" y="208"/>
                  <a:pt x="38" y="208"/>
                  <a:pt x="37" y="210"/>
                </a:cubicBezTo>
                <a:cubicBezTo>
                  <a:pt x="36" y="211"/>
                  <a:pt x="36" y="210"/>
                  <a:pt x="37" y="212"/>
                </a:cubicBezTo>
                <a:cubicBezTo>
                  <a:pt x="37" y="214"/>
                  <a:pt x="37" y="215"/>
                  <a:pt x="37" y="217"/>
                </a:cubicBezTo>
                <a:cubicBezTo>
                  <a:pt x="37" y="218"/>
                  <a:pt x="38" y="221"/>
                  <a:pt x="38" y="222"/>
                </a:cubicBezTo>
                <a:cubicBezTo>
                  <a:pt x="39" y="223"/>
                  <a:pt x="39" y="223"/>
                  <a:pt x="39" y="223"/>
                </a:cubicBezTo>
                <a:cubicBezTo>
                  <a:pt x="40" y="223"/>
                  <a:pt x="40" y="224"/>
                  <a:pt x="40" y="224"/>
                </a:cubicBezTo>
                <a:cubicBezTo>
                  <a:pt x="40" y="224"/>
                  <a:pt x="41" y="224"/>
                  <a:pt x="42" y="225"/>
                </a:cubicBezTo>
                <a:cubicBezTo>
                  <a:pt x="42" y="225"/>
                  <a:pt x="42" y="227"/>
                  <a:pt x="42" y="227"/>
                </a:cubicBezTo>
                <a:cubicBezTo>
                  <a:pt x="42" y="229"/>
                  <a:pt x="43" y="230"/>
                  <a:pt x="43" y="231"/>
                </a:cubicBezTo>
                <a:cubicBezTo>
                  <a:pt x="43" y="232"/>
                  <a:pt x="42" y="232"/>
                  <a:pt x="43" y="233"/>
                </a:cubicBezTo>
                <a:cubicBezTo>
                  <a:pt x="43" y="234"/>
                  <a:pt x="46" y="235"/>
                  <a:pt x="46" y="236"/>
                </a:cubicBezTo>
                <a:cubicBezTo>
                  <a:pt x="49" y="238"/>
                  <a:pt x="47" y="241"/>
                  <a:pt x="47" y="244"/>
                </a:cubicBezTo>
                <a:cubicBezTo>
                  <a:pt x="46" y="247"/>
                  <a:pt x="46" y="249"/>
                  <a:pt x="46" y="252"/>
                </a:cubicBezTo>
                <a:cubicBezTo>
                  <a:pt x="46" y="252"/>
                  <a:pt x="46" y="252"/>
                  <a:pt x="46" y="253"/>
                </a:cubicBezTo>
                <a:cubicBezTo>
                  <a:pt x="45" y="255"/>
                  <a:pt x="43" y="255"/>
                  <a:pt x="41" y="255"/>
                </a:cubicBezTo>
                <a:cubicBezTo>
                  <a:pt x="37" y="256"/>
                  <a:pt x="38" y="257"/>
                  <a:pt x="38" y="260"/>
                </a:cubicBezTo>
                <a:cubicBezTo>
                  <a:pt x="38" y="261"/>
                  <a:pt x="38" y="264"/>
                  <a:pt x="38" y="265"/>
                </a:cubicBezTo>
                <a:cubicBezTo>
                  <a:pt x="39" y="266"/>
                  <a:pt x="40" y="265"/>
                  <a:pt x="41" y="265"/>
                </a:cubicBezTo>
                <a:cubicBezTo>
                  <a:pt x="40" y="265"/>
                  <a:pt x="39" y="266"/>
                  <a:pt x="38" y="267"/>
                </a:cubicBezTo>
                <a:cubicBezTo>
                  <a:pt x="39" y="269"/>
                  <a:pt x="41" y="271"/>
                  <a:pt x="42" y="273"/>
                </a:cubicBezTo>
                <a:cubicBezTo>
                  <a:pt x="42" y="273"/>
                  <a:pt x="42" y="274"/>
                  <a:pt x="42" y="274"/>
                </a:cubicBezTo>
                <a:cubicBezTo>
                  <a:pt x="42" y="275"/>
                  <a:pt x="43" y="275"/>
                  <a:pt x="43" y="275"/>
                </a:cubicBezTo>
                <a:cubicBezTo>
                  <a:pt x="43" y="275"/>
                  <a:pt x="44" y="277"/>
                  <a:pt x="44" y="276"/>
                </a:cubicBezTo>
                <a:cubicBezTo>
                  <a:pt x="44" y="278"/>
                  <a:pt x="45" y="280"/>
                  <a:pt x="45" y="282"/>
                </a:cubicBezTo>
                <a:cubicBezTo>
                  <a:pt x="45" y="283"/>
                  <a:pt x="44" y="283"/>
                  <a:pt x="44" y="284"/>
                </a:cubicBezTo>
                <a:cubicBezTo>
                  <a:pt x="44" y="284"/>
                  <a:pt x="43" y="284"/>
                  <a:pt x="43" y="284"/>
                </a:cubicBezTo>
                <a:cubicBezTo>
                  <a:pt x="43" y="285"/>
                  <a:pt x="42" y="285"/>
                  <a:pt x="41" y="285"/>
                </a:cubicBezTo>
                <a:cubicBezTo>
                  <a:pt x="40" y="286"/>
                  <a:pt x="41" y="287"/>
                  <a:pt x="42" y="288"/>
                </a:cubicBezTo>
                <a:cubicBezTo>
                  <a:pt x="42" y="288"/>
                  <a:pt x="42" y="288"/>
                  <a:pt x="43" y="289"/>
                </a:cubicBezTo>
                <a:cubicBezTo>
                  <a:pt x="45" y="290"/>
                  <a:pt x="46" y="291"/>
                  <a:pt x="47" y="292"/>
                </a:cubicBezTo>
                <a:cubicBezTo>
                  <a:pt x="48" y="293"/>
                  <a:pt x="50" y="293"/>
                  <a:pt x="51" y="294"/>
                </a:cubicBezTo>
                <a:cubicBezTo>
                  <a:pt x="52" y="295"/>
                  <a:pt x="52" y="295"/>
                  <a:pt x="53" y="296"/>
                </a:cubicBezTo>
                <a:cubicBezTo>
                  <a:pt x="54" y="298"/>
                  <a:pt x="54" y="299"/>
                  <a:pt x="54" y="301"/>
                </a:cubicBezTo>
                <a:cubicBezTo>
                  <a:pt x="55" y="302"/>
                  <a:pt x="55" y="303"/>
                  <a:pt x="55" y="303"/>
                </a:cubicBezTo>
                <a:cubicBezTo>
                  <a:pt x="55" y="304"/>
                  <a:pt x="56" y="304"/>
                  <a:pt x="56" y="304"/>
                </a:cubicBezTo>
                <a:cubicBezTo>
                  <a:pt x="57" y="305"/>
                  <a:pt x="58" y="306"/>
                  <a:pt x="58" y="307"/>
                </a:cubicBezTo>
                <a:cubicBezTo>
                  <a:pt x="59" y="308"/>
                  <a:pt x="59" y="309"/>
                  <a:pt x="60" y="310"/>
                </a:cubicBezTo>
                <a:cubicBezTo>
                  <a:pt x="60" y="312"/>
                  <a:pt x="60" y="311"/>
                  <a:pt x="60" y="313"/>
                </a:cubicBezTo>
                <a:cubicBezTo>
                  <a:pt x="59" y="315"/>
                  <a:pt x="59" y="317"/>
                  <a:pt x="58" y="319"/>
                </a:cubicBezTo>
                <a:cubicBezTo>
                  <a:pt x="57" y="321"/>
                  <a:pt x="57" y="322"/>
                  <a:pt x="57" y="324"/>
                </a:cubicBezTo>
                <a:cubicBezTo>
                  <a:pt x="56" y="326"/>
                  <a:pt x="57" y="328"/>
                  <a:pt x="56" y="330"/>
                </a:cubicBezTo>
                <a:cubicBezTo>
                  <a:pt x="56" y="332"/>
                  <a:pt x="54" y="333"/>
                  <a:pt x="54" y="336"/>
                </a:cubicBezTo>
                <a:cubicBezTo>
                  <a:pt x="54" y="337"/>
                  <a:pt x="54" y="337"/>
                  <a:pt x="54" y="338"/>
                </a:cubicBezTo>
                <a:cubicBezTo>
                  <a:pt x="56" y="338"/>
                  <a:pt x="59" y="338"/>
                  <a:pt x="61" y="338"/>
                </a:cubicBezTo>
                <a:cubicBezTo>
                  <a:pt x="65" y="338"/>
                  <a:pt x="68" y="338"/>
                  <a:pt x="72" y="338"/>
                </a:cubicBezTo>
                <a:cubicBezTo>
                  <a:pt x="75" y="338"/>
                  <a:pt x="75" y="338"/>
                  <a:pt x="76" y="340"/>
                </a:cubicBezTo>
                <a:cubicBezTo>
                  <a:pt x="76" y="340"/>
                  <a:pt x="77" y="340"/>
                  <a:pt x="77" y="341"/>
                </a:cubicBezTo>
                <a:cubicBezTo>
                  <a:pt x="78" y="341"/>
                  <a:pt x="78" y="341"/>
                  <a:pt x="78" y="342"/>
                </a:cubicBezTo>
                <a:cubicBezTo>
                  <a:pt x="78" y="342"/>
                  <a:pt x="79" y="343"/>
                  <a:pt x="79" y="343"/>
                </a:cubicBezTo>
                <a:cubicBezTo>
                  <a:pt x="81" y="346"/>
                  <a:pt x="82" y="348"/>
                  <a:pt x="84" y="350"/>
                </a:cubicBezTo>
                <a:cubicBezTo>
                  <a:pt x="85" y="352"/>
                  <a:pt x="86" y="355"/>
                  <a:pt x="88" y="356"/>
                </a:cubicBezTo>
                <a:cubicBezTo>
                  <a:pt x="89" y="356"/>
                  <a:pt x="90" y="356"/>
                  <a:pt x="91" y="356"/>
                </a:cubicBezTo>
                <a:cubicBezTo>
                  <a:pt x="93" y="356"/>
                  <a:pt x="95" y="358"/>
                  <a:pt x="97" y="358"/>
                </a:cubicBezTo>
                <a:cubicBezTo>
                  <a:pt x="99" y="359"/>
                  <a:pt x="102" y="361"/>
                  <a:pt x="104" y="362"/>
                </a:cubicBezTo>
                <a:cubicBezTo>
                  <a:pt x="106" y="362"/>
                  <a:pt x="107" y="363"/>
                  <a:pt x="108" y="363"/>
                </a:cubicBezTo>
                <a:cubicBezTo>
                  <a:pt x="110" y="364"/>
                  <a:pt x="111" y="364"/>
                  <a:pt x="113" y="365"/>
                </a:cubicBezTo>
                <a:cubicBezTo>
                  <a:pt x="114" y="365"/>
                  <a:pt x="114" y="366"/>
                  <a:pt x="115" y="366"/>
                </a:cubicBezTo>
                <a:cubicBezTo>
                  <a:pt x="116" y="367"/>
                  <a:pt x="117" y="366"/>
                  <a:pt x="118" y="367"/>
                </a:cubicBezTo>
                <a:cubicBezTo>
                  <a:pt x="118" y="367"/>
                  <a:pt x="119" y="368"/>
                  <a:pt x="120" y="369"/>
                </a:cubicBezTo>
                <a:cubicBezTo>
                  <a:pt x="120" y="369"/>
                  <a:pt x="122" y="369"/>
                  <a:pt x="122" y="369"/>
                </a:cubicBezTo>
                <a:cubicBezTo>
                  <a:pt x="124" y="370"/>
                  <a:pt x="125" y="370"/>
                  <a:pt x="127" y="370"/>
                </a:cubicBezTo>
                <a:cubicBezTo>
                  <a:pt x="129" y="370"/>
                  <a:pt x="131" y="369"/>
                  <a:pt x="133" y="370"/>
                </a:cubicBezTo>
                <a:cubicBezTo>
                  <a:pt x="135" y="370"/>
                  <a:pt x="135" y="370"/>
                  <a:pt x="136" y="371"/>
                </a:cubicBezTo>
                <a:cubicBezTo>
                  <a:pt x="138" y="372"/>
                  <a:pt x="137" y="370"/>
                  <a:pt x="138" y="372"/>
                </a:cubicBezTo>
                <a:cubicBezTo>
                  <a:pt x="138" y="372"/>
                  <a:pt x="138" y="374"/>
                  <a:pt x="138" y="375"/>
                </a:cubicBezTo>
                <a:cubicBezTo>
                  <a:pt x="137" y="376"/>
                  <a:pt x="136" y="377"/>
                  <a:pt x="136" y="378"/>
                </a:cubicBezTo>
                <a:cubicBezTo>
                  <a:pt x="135" y="379"/>
                  <a:pt x="134" y="380"/>
                  <a:pt x="133" y="381"/>
                </a:cubicBezTo>
                <a:cubicBezTo>
                  <a:pt x="132" y="382"/>
                  <a:pt x="130" y="383"/>
                  <a:pt x="129" y="385"/>
                </a:cubicBezTo>
                <a:cubicBezTo>
                  <a:pt x="128" y="386"/>
                  <a:pt x="128" y="388"/>
                  <a:pt x="128" y="389"/>
                </a:cubicBezTo>
                <a:cubicBezTo>
                  <a:pt x="129" y="392"/>
                  <a:pt x="131" y="392"/>
                  <a:pt x="133" y="393"/>
                </a:cubicBezTo>
                <a:cubicBezTo>
                  <a:pt x="135" y="394"/>
                  <a:pt x="136" y="395"/>
                  <a:pt x="137" y="396"/>
                </a:cubicBezTo>
                <a:cubicBezTo>
                  <a:pt x="138" y="397"/>
                  <a:pt x="139" y="397"/>
                  <a:pt x="140" y="398"/>
                </a:cubicBezTo>
                <a:cubicBezTo>
                  <a:pt x="140" y="398"/>
                  <a:pt x="141" y="400"/>
                  <a:pt x="141" y="400"/>
                </a:cubicBezTo>
                <a:cubicBezTo>
                  <a:pt x="142" y="401"/>
                  <a:pt x="142" y="401"/>
                  <a:pt x="143" y="402"/>
                </a:cubicBezTo>
                <a:cubicBezTo>
                  <a:pt x="144" y="404"/>
                  <a:pt x="145" y="405"/>
                  <a:pt x="145" y="407"/>
                </a:cubicBezTo>
                <a:cubicBezTo>
                  <a:pt x="145" y="409"/>
                  <a:pt x="146" y="410"/>
                  <a:pt x="147" y="412"/>
                </a:cubicBezTo>
                <a:cubicBezTo>
                  <a:pt x="148" y="413"/>
                  <a:pt x="148" y="414"/>
                  <a:pt x="149" y="415"/>
                </a:cubicBezTo>
                <a:cubicBezTo>
                  <a:pt x="152" y="417"/>
                  <a:pt x="154" y="415"/>
                  <a:pt x="156" y="413"/>
                </a:cubicBezTo>
                <a:cubicBezTo>
                  <a:pt x="156" y="412"/>
                  <a:pt x="157" y="412"/>
                  <a:pt x="157" y="412"/>
                </a:cubicBezTo>
                <a:cubicBezTo>
                  <a:pt x="158" y="410"/>
                  <a:pt x="158" y="411"/>
                  <a:pt x="160" y="410"/>
                </a:cubicBezTo>
                <a:cubicBezTo>
                  <a:pt x="162" y="408"/>
                  <a:pt x="161" y="407"/>
                  <a:pt x="163" y="406"/>
                </a:cubicBezTo>
                <a:cubicBezTo>
                  <a:pt x="164" y="405"/>
                  <a:pt x="165" y="405"/>
                  <a:pt x="166" y="405"/>
                </a:cubicBezTo>
                <a:cubicBezTo>
                  <a:pt x="167" y="404"/>
                  <a:pt x="169" y="403"/>
                  <a:pt x="171" y="403"/>
                </a:cubicBezTo>
                <a:cubicBezTo>
                  <a:pt x="173" y="402"/>
                  <a:pt x="174" y="402"/>
                  <a:pt x="174" y="400"/>
                </a:cubicBezTo>
                <a:cubicBezTo>
                  <a:pt x="173" y="397"/>
                  <a:pt x="171" y="397"/>
                  <a:pt x="169" y="395"/>
                </a:cubicBezTo>
                <a:cubicBezTo>
                  <a:pt x="168" y="394"/>
                  <a:pt x="168" y="394"/>
                  <a:pt x="167" y="393"/>
                </a:cubicBezTo>
                <a:cubicBezTo>
                  <a:pt x="166" y="391"/>
                  <a:pt x="165" y="390"/>
                  <a:pt x="165" y="388"/>
                </a:cubicBezTo>
                <a:cubicBezTo>
                  <a:pt x="169" y="388"/>
                  <a:pt x="174" y="388"/>
                  <a:pt x="177" y="390"/>
                </a:cubicBezTo>
                <a:cubicBezTo>
                  <a:pt x="177" y="390"/>
                  <a:pt x="178" y="391"/>
                  <a:pt x="177" y="392"/>
                </a:cubicBezTo>
                <a:cubicBezTo>
                  <a:pt x="179" y="393"/>
                  <a:pt x="179" y="392"/>
                  <a:pt x="180" y="393"/>
                </a:cubicBezTo>
                <a:cubicBezTo>
                  <a:pt x="181" y="394"/>
                  <a:pt x="183" y="395"/>
                  <a:pt x="184" y="395"/>
                </a:cubicBezTo>
                <a:cubicBezTo>
                  <a:pt x="184" y="397"/>
                  <a:pt x="185" y="397"/>
                  <a:pt x="187" y="398"/>
                </a:cubicBezTo>
                <a:cubicBezTo>
                  <a:pt x="189" y="398"/>
                  <a:pt x="190" y="400"/>
                  <a:pt x="191" y="400"/>
                </a:cubicBezTo>
                <a:cubicBezTo>
                  <a:pt x="192" y="401"/>
                  <a:pt x="192" y="400"/>
                  <a:pt x="193" y="401"/>
                </a:cubicBezTo>
                <a:cubicBezTo>
                  <a:pt x="194" y="401"/>
                  <a:pt x="193" y="402"/>
                  <a:pt x="194" y="402"/>
                </a:cubicBezTo>
                <a:cubicBezTo>
                  <a:pt x="196" y="403"/>
                  <a:pt x="200" y="402"/>
                  <a:pt x="201" y="402"/>
                </a:cubicBezTo>
                <a:cubicBezTo>
                  <a:pt x="204" y="402"/>
                  <a:pt x="208" y="399"/>
                  <a:pt x="210" y="402"/>
                </a:cubicBezTo>
                <a:cubicBezTo>
                  <a:pt x="210" y="403"/>
                  <a:pt x="210" y="406"/>
                  <a:pt x="210" y="407"/>
                </a:cubicBezTo>
                <a:cubicBezTo>
                  <a:pt x="209" y="409"/>
                  <a:pt x="207" y="409"/>
                  <a:pt x="206" y="411"/>
                </a:cubicBezTo>
                <a:cubicBezTo>
                  <a:pt x="206" y="412"/>
                  <a:pt x="207" y="413"/>
                  <a:pt x="208" y="414"/>
                </a:cubicBezTo>
                <a:cubicBezTo>
                  <a:pt x="209" y="415"/>
                  <a:pt x="210" y="417"/>
                  <a:pt x="212" y="417"/>
                </a:cubicBezTo>
                <a:cubicBezTo>
                  <a:pt x="213" y="418"/>
                  <a:pt x="214" y="420"/>
                  <a:pt x="215" y="421"/>
                </a:cubicBezTo>
                <a:cubicBezTo>
                  <a:pt x="217" y="422"/>
                  <a:pt x="219" y="421"/>
                  <a:pt x="220" y="421"/>
                </a:cubicBezTo>
                <a:cubicBezTo>
                  <a:pt x="221" y="422"/>
                  <a:pt x="221" y="422"/>
                  <a:pt x="222" y="423"/>
                </a:cubicBezTo>
                <a:cubicBezTo>
                  <a:pt x="222" y="423"/>
                  <a:pt x="222" y="423"/>
                  <a:pt x="223" y="423"/>
                </a:cubicBezTo>
                <a:cubicBezTo>
                  <a:pt x="225" y="424"/>
                  <a:pt x="226" y="423"/>
                  <a:pt x="227" y="424"/>
                </a:cubicBezTo>
                <a:cubicBezTo>
                  <a:pt x="229" y="424"/>
                  <a:pt x="229" y="425"/>
                  <a:pt x="231" y="426"/>
                </a:cubicBezTo>
                <a:cubicBezTo>
                  <a:pt x="233" y="426"/>
                  <a:pt x="235" y="426"/>
                  <a:pt x="237" y="427"/>
                </a:cubicBezTo>
                <a:cubicBezTo>
                  <a:pt x="239" y="427"/>
                  <a:pt x="240" y="428"/>
                  <a:pt x="243" y="428"/>
                </a:cubicBezTo>
                <a:cubicBezTo>
                  <a:pt x="243" y="429"/>
                  <a:pt x="243" y="429"/>
                  <a:pt x="243" y="429"/>
                </a:cubicBezTo>
                <a:cubicBezTo>
                  <a:pt x="245" y="429"/>
                  <a:pt x="247" y="430"/>
                  <a:pt x="249" y="431"/>
                </a:cubicBezTo>
                <a:cubicBezTo>
                  <a:pt x="253" y="433"/>
                  <a:pt x="256" y="433"/>
                  <a:pt x="260" y="434"/>
                </a:cubicBezTo>
                <a:cubicBezTo>
                  <a:pt x="257" y="440"/>
                  <a:pt x="259" y="446"/>
                  <a:pt x="264" y="449"/>
                </a:cubicBezTo>
                <a:cubicBezTo>
                  <a:pt x="267" y="451"/>
                  <a:pt x="269" y="452"/>
                  <a:pt x="269" y="455"/>
                </a:cubicBezTo>
                <a:cubicBezTo>
                  <a:pt x="269" y="457"/>
                  <a:pt x="269" y="459"/>
                  <a:pt x="269" y="460"/>
                </a:cubicBezTo>
                <a:cubicBezTo>
                  <a:pt x="268" y="462"/>
                  <a:pt x="267" y="463"/>
                  <a:pt x="268" y="465"/>
                </a:cubicBezTo>
                <a:cubicBezTo>
                  <a:pt x="268" y="465"/>
                  <a:pt x="269" y="465"/>
                  <a:pt x="270" y="465"/>
                </a:cubicBezTo>
                <a:cubicBezTo>
                  <a:pt x="271" y="465"/>
                  <a:pt x="271" y="465"/>
                  <a:pt x="271" y="466"/>
                </a:cubicBezTo>
                <a:cubicBezTo>
                  <a:pt x="272" y="467"/>
                  <a:pt x="272" y="469"/>
                  <a:pt x="272" y="470"/>
                </a:cubicBezTo>
                <a:cubicBezTo>
                  <a:pt x="273" y="473"/>
                  <a:pt x="272" y="475"/>
                  <a:pt x="276" y="475"/>
                </a:cubicBezTo>
                <a:cubicBezTo>
                  <a:pt x="279" y="476"/>
                  <a:pt x="283" y="476"/>
                  <a:pt x="286" y="475"/>
                </a:cubicBezTo>
                <a:cubicBezTo>
                  <a:pt x="290" y="475"/>
                  <a:pt x="289" y="473"/>
                  <a:pt x="289" y="469"/>
                </a:cubicBezTo>
                <a:cubicBezTo>
                  <a:pt x="290" y="466"/>
                  <a:pt x="291" y="465"/>
                  <a:pt x="294" y="464"/>
                </a:cubicBezTo>
                <a:cubicBezTo>
                  <a:pt x="296" y="464"/>
                  <a:pt x="296" y="463"/>
                  <a:pt x="298" y="463"/>
                </a:cubicBezTo>
                <a:cubicBezTo>
                  <a:pt x="298" y="463"/>
                  <a:pt x="299" y="463"/>
                  <a:pt x="299" y="462"/>
                </a:cubicBezTo>
                <a:cubicBezTo>
                  <a:pt x="301" y="462"/>
                  <a:pt x="301" y="461"/>
                  <a:pt x="302" y="460"/>
                </a:cubicBezTo>
                <a:cubicBezTo>
                  <a:pt x="304" y="458"/>
                  <a:pt x="307" y="460"/>
                  <a:pt x="307" y="463"/>
                </a:cubicBezTo>
                <a:cubicBezTo>
                  <a:pt x="307" y="464"/>
                  <a:pt x="307" y="465"/>
                  <a:pt x="308" y="466"/>
                </a:cubicBezTo>
                <a:cubicBezTo>
                  <a:pt x="309" y="467"/>
                  <a:pt x="311" y="466"/>
                  <a:pt x="311" y="468"/>
                </a:cubicBezTo>
                <a:cubicBezTo>
                  <a:pt x="312" y="468"/>
                  <a:pt x="315" y="470"/>
                  <a:pt x="315" y="471"/>
                </a:cubicBezTo>
                <a:cubicBezTo>
                  <a:pt x="316" y="472"/>
                  <a:pt x="316" y="473"/>
                  <a:pt x="316" y="473"/>
                </a:cubicBezTo>
                <a:cubicBezTo>
                  <a:pt x="317" y="474"/>
                  <a:pt x="318" y="475"/>
                  <a:pt x="318" y="476"/>
                </a:cubicBezTo>
                <a:cubicBezTo>
                  <a:pt x="319" y="477"/>
                  <a:pt x="319" y="477"/>
                  <a:pt x="319" y="479"/>
                </a:cubicBezTo>
                <a:cubicBezTo>
                  <a:pt x="319" y="481"/>
                  <a:pt x="319" y="483"/>
                  <a:pt x="319" y="485"/>
                </a:cubicBezTo>
                <a:cubicBezTo>
                  <a:pt x="319" y="487"/>
                  <a:pt x="319" y="486"/>
                  <a:pt x="321" y="487"/>
                </a:cubicBezTo>
                <a:cubicBezTo>
                  <a:pt x="321" y="488"/>
                  <a:pt x="322" y="488"/>
                  <a:pt x="323" y="488"/>
                </a:cubicBezTo>
                <a:cubicBezTo>
                  <a:pt x="323" y="489"/>
                  <a:pt x="324" y="490"/>
                  <a:pt x="325" y="490"/>
                </a:cubicBezTo>
                <a:cubicBezTo>
                  <a:pt x="326" y="491"/>
                  <a:pt x="326" y="491"/>
                  <a:pt x="327" y="491"/>
                </a:cubicBezTo>
                <a:cubicBezTo>
                  <a:pt x="328" y="491"/>
                  <a:pt x="329" y="492"/>
                  <a:pt x="329" y="493"/>
                </a:cubicBezTo>
                <a:cubicBezTo>
                  <a:pt x="331" y="493"/>
                  <a:pt x="333" y="493"/>
                  <a:pt x="334" y="493"/>
                </a:cubicBezTo>
                <a:cubicBezTo>
                  <a:pt x="334" y="491"/>
                  <a:pt x="334" y="490"/>
                  <a:pt x="334" y="488"/>
                </a:cubicBezTo>
                <a:cubicBezTo>
                  <a:pt x="334" y="485"/>
                  <a:pt x="335" y="484"/>
                  <a:pt x="338" y="483"/>
                </a:cubicBezTo>
                <a:cubicBezTo>
                  <a:pt x="341" y="480"/>
                  <a:pt x="345" y="482"/>
                  <a:pt x="349" y="481"/>
                </a:cubicBezTo>
                <a:cubicBezTo>
                  <a:pt x="350" y="479"/>
                  <a:pt x="349" y="478"/>
                  <a:pt x="349" y="476"/>
                </a:cubicBezTo>
                <a:cubicBezTo>
                  <a:pt x="351" y="476"/>
                  <a:pt x="354" y="476"/>
                  <a:pt x="356" y="476"/>
                </a:cubicBezTo>
                <a:cubicBezTo>
                  <a:pt x="359" y="476"/>
                  <a:pt x="361" y="473"/>
                  <a:pt x="365" y="473"/>
                </a:cubicBezTo>
                <a:cubicBezTo>
                  <a:pt x="366" y="474"/>
                  <a:pt x="366" y="475"/>
                  <a:pt x="368" y="475"/>
                </a:cubicBezTo>
                <a:cubicBezTo>
                  <a:pt x="369" y="476"/>
                  <a:pt x="370" y="475"/>
                  <a:pt x="371" y="475"/>
                </a:cubicBezTo>
                <a:cubicBezTo>
                  <a:pt x="373" y="476"/>
                  <a:pt x="374" y="479"/>
                  <a:pt x="376" y="480"/>
                </a:cubicBezTo>
                <a:cubicBezTo>
                  <a:pt x="376" y="480"/>
                  <a:pt x="378" y="480"/>
                  <a:pt x="378" y="480"/>
                </a:cubicBezTo>
                <a:cubicBezTo>
                  <a:pt x="379" y="481"/>
                  <a:pt x="380" y="481"/>
                  <a:pt x="381" y="481"/>
                </a:cubicBezTo>
                <a:cubicBezTo>
                  <a:pt x="381" y="482"/>
                  <a:pt x="381" y="483"/>
                  <a:pt x="382" y="483"/>
                </a:cubicBezTo>
                <a:cubicBezTo>
                  <a:pt x="382" y="483"/>
                  <a:pt x="385" y="483"/>
                  <a:pt x="385" y="483"/>
                </a:cubicBezTo>
                <a:cubicBezTo>
                  <a:pt x="386" y="483"/>
                  <a:pt x="389" y="481"/>
                  <a:pt x="389" y="480"/>
                </a:cubicBezTo>
                <a:cubicBezTo>
                  <a:pt x="390" y="478"/>
                  <a:pt x="389" y="477"/>
                  <a:pt x="390" y="475"/>
                </a:cubicBezTo>
                <a:cubicBezTo>
                  <a:pt x="391" y="474"/>
                  <a:pt x="392" y="473"/>
                  <a:pt x="393" y="473"/>
                </a:cubicBezTo>
                <a:cubicBezTo>
                  <a:pt x="395" y="473"/>
                  <a:pt x="398" y="475"/>
                  <a:pt x="399" y="471"/>
                </a:cubicBezTo>
                <a:cubicBezTo>
                  <a:pt x="399" y="471"/>
                  <a:pt x="400" y="470"/>
                  <a:pt x="401" y="470"/>
                </a:cubicBezTo>
                <a:cubicBezTo>
                  <a:pt x="402" y="470"/>
                  <a:pt x="402" y="471"/>
                  <a:pt x="403" y="471"/>
                </a:cubicBezTo>
                <a:cubicBezTo>
                  <a:pt x="405" y="471"/>
                  <a:pt x="408" y="471"/>
                  <a:pt x="410" y="471"/>
                </a:cubicBezTo>
                <a:cubicBezTo>
                  <a:pt x="413" y="472"/>
                  <a:pt x="417" y="473"/>
                  <a:pt x="420" y="474"/>
                </a:cubicBezTo>
                <a:cubicBezTo>
                  <a:pt x="422" y="475"/>
                  <a:pt x="423" y="476"/>
                  <a:pt x="425" y="477"/>
                </a:cubicBezTo>
                <a:cubicBezTo>
                  <a:pt x="426" y="478"/>
                  <a:pt x="425" y="478"/>
                  <a:pt x="427" y="479"/>
                </a:cubicBezTo>
                <a:cubicBezTo>
                  <a:pt x="428" y="479"/>
                  <a:pt x="429" y="478"/>
                  <a:pt x="430" y="478"/>
                </a:cubicBezTo>
                <a:cubicBezTo>
                  <a:pt x="431" y="479"/>
                  <a:pt x="432" y="480"/>
                  <a:pt x="433" y="481"/>
                </a:cubicBezTo>
                <a:cubicBezTo>
                  <a:pt x="433" y="482"/>
                  <a:pt x="433" y="482"/>
                  <a:pt x="434" y="483"/>
                </a:cubicBezTo>
                <a:cubicBezTo>
                  <a:pt x="434" y="483"/>
                  <a:pt x="435" y="485"/>
                  <a:pt x="435" y="485"/>
                </a:cubicBezTo>
                <a:cubicBezTo>
                  <a:pt x="436" y="485"/>
                  <a:pt x="436" y="485"/>
                  <a:pt x="437" y="485"/>
                </a:cubicBezTo>
                <a:cubicBezTo>
                  <a:pt x="439" y="486"/>
                  <a:pt x="441" y="487"/>
                  <a:pt x="442" y="488"/>
                </a:cubicBezTo>
                <a:cubicBezTo>
                  <a:pt x="444" y="489"/>
                  <a:pt x="444" y="489"/>
                  <a:pt x="445" y="490"/>
                </a:cubicBezTo>
                <a:cubicBezTo>
                  <a:pt x="446" y="492"/>
                  <a:pt x="447" y="492"/>
                  <a:pt x="448" y="493"/>
                </a:cubicBezTo>
                <a:cubicBezTo>
                  <a:pt x="452" y="494"/>
                  <a:pt x="455" y="494"/>
                  <a:pt x="459" y="496"/>
                </a:cubicBezTo>
                <a:cubicBezTo>
                  <a:pt x="460" y="496"/>
                  <a:pt x="462" y="497"/>
                  <a:pt x="464" y="498"/>
                </a:cubicBezTo>
                <a:cubicBezTo>
                  <a:pt x="464" y="498"/>
                  <a:pt x="465" y="499"/>
                  <a:pt x="466" y="499"/>
                </a:cubicBezTo>
                <a:cubicBezTo>
                  <a:pt x="466" y="500"/>
                  <a:pt x="467" y="500"/>
                  <a:pt x="468" y="500"/>
                </a:cubicBezTo>
                <a:cubicBezTo>
                  <a:pt x="470" y="501"/>
                  <a:pt x="471" y="503"/>
                  <a:pt x="474" y="503"/>
                </a:cubicBezTo>
                <a:cubicBezTo>
                  <a:pt x="475" y="503"/>
                  <a:pt x="476" y="503"/>
                  <a:pt x="477" y="503"/>
                </a:cubicBezTo>
                <a:cubicBezTo>
                  <a:pt x="478" y="503"/>
                  <a:pt x="478" y="504"/>
                  <a:pt x="479" y="505"/>
                </a:cubicBezTo>
                <a:cubicBezTo>
                  <a:pt x="481" y="505"/>
                  <a:pt x="485" y="505"/>
                  <a:pt x="487" y="505"/>
                </a:cubicBezTo>
                <a:cubicBezTo>
                  <a:pt x="488" y="502"/>
                  <a:pt x="485" y="500"/>
                  <a:pt x="485" y="497"/>
                </a:cubicBezTo>
                <a:cubicBezTo>
                  <a:pt x="484" y="497"/>
                  <a:pt x="484" y="497"/>
                  <a:pt x="483" y="496"/>
                </a:cubicBezTo>
                <a:cubicBezTo>
                  <a:pt x="483" y="496"/>
                  <a:pt x="483" y="495"/>
                  <a:pt x="482" y="495"/>
                </a:cubicBezTo>
                <a:cubicBezTo>
                  <a:pt x="482" y="495"/>
                  <a:pt x="481" y="495"/>
                  <a:pt x="480" y="495"/>
                </a:cubicBezTo>
                <a:cubicBezTo>
                  <a:pt x="476" y="494"/>
                  <a:pt x="477" y="489"/>
                  <a:pt x="477" y="486"/>
                </a:cubicBezTo>
                <a:cubicBezTo>
                  <a:pt x="477" y="484"/>
                  <a:pt x="478" y="481"/>
                  <a:pt x="477" y="479"/>
                </a:cubicBezTo>
                <a:cubicBezTo>
                  <a:pt x="476" y="479"/>
                  <a:pt x="476" y="478"/>
                  <a:pt x="475" y="478"/>
                </a:cubicBezTo>
                <a:cubicBezTo>
                  <a:pt x="475" y="477"/>
                  <a:pt x="475" y="475"/>
                  <a:pt x="475" y="474"/>
                </a:cubicBezTo>
                <a:cubicBezTo>
                  <a:pt x="475" y="472"/>
                  <a:pt x="474" y="471"/>
                  <a:pt x="473" y="468"/>
                </a:cubicBezTo>
                <a:cubicBezTo>
                  <a:pt x="473" y="467"/>
                  <a:pt x="473" y="467"/>
                  <a:pt x="473" y="466"/>
                </a:cubicBezTo>
                <a:cubicBezTo>
                  <a:pt x="473" y="465"/>
                  <a:pt x="473" y="464"/>
                  <a:pt x="473" y="464"/>
                </a:cubicBezTo>
                <a:cubicBezTo>
                  <a:pt x="473" y="462"/>
                  <a:pt x="473" y="464"/>
                  <a:pt x="474" y="462"/>
                </a:cubicBezTo>
                <a:cubicBezTo>
                  <a:pt x="476" y="461"/>
                  <a:pt x="477" y="459"/>
                  <a:pt x="478" y="458"/>
                </a:cubicBezTo>
                <a:cubicBezTo>
                  <a:pt x="480" y="457"/>
                  <a:pt x="481" y="457"/>
                  <a:pt x="482" y="455"/>
                </a:cubicBezTo>
                <a:cubicBezTo>
                  <a:pt x="483" y="455"/>
                  <a:pt x="484" y="454"/>
                  <a:pt x="484" y="453"/>
                </a:cubicBezTo>
                <a:cubicBezTo>
                  <a:pt x="485" y="451"/>
                  <a:pt x="487" y="448"/>
                  <a:pt x="488" y="445"/>
                </a:cubicBezTo>
                <a:cubicBezTo>
                  <a:pt x="491" y="440"/>
                  <a:pt x="494" y="436"/>
                  <a:pt x="497" y="431"/>
                </a:cubicBezTo>
                <a:cubicBezTo>
                  <a:pt x="498" y="429"/>
                  <a:pt x="499" y="427"/>
                  <a:pt x="500" y="426"/>
                </a:cubicBezTo>
                <a:cubicBezTo>
                  <a:pt x="500" y="426"/>
                  <a:pt x="500" y="425"/>
                  <a:pt x="500" y="424"/>
                </a:cubicBezTo>
                <a:cubicBezTo>
                  <a:pt x="500" y="424"/>
                  <a:pt x="500" y="423"/>
                  <a:pt x="501" y="423"/>
                </a:cubicBezTo>
                <a:cubicBezTo>
                  <a:pt x="501" y="421"/>
                  <a:pt x="501" y="419"/>
                  <a:pt x="502" y="419"/>
                </a:cubicBezTo>
                <a:cubicBezTo>
                  <a:pt x="503" y="417"/>
                  <a:pt x="505" y="417"/>
                  <a:pt x="506" y="416"/>
                </a:cubicBezTo>
                <a:cubicBezTo>
                  <a:pt x="508" y="412"/>
                  <a:pt x="512" y="410"/>
                  <a:pt x="514" y="406"/>
                </a:cubicBezTo>
                <a:cubicBezTo>
                  <a:pt x="517" y="403"/>
                  <a:pt x="521" y="398"/>
                  <a:pt x="525" y="396"/>
                </a:cubicBezTo>
                <a:cubicBezTo>
                  <a:pt x="530" y="392"/>
                  <a:pt x="536" y="390"/>
                  <a:pt x="542" y="390"/>
                </a:cubicBezTo>
                <a:cubicBezTo>
                  <a:pt x="544" y="390"/>
                  <a:pt x="550" y="391"/>
                  <a:pt x="551" y="390"/>
                </a:cubicBezTo>
                <a:cubicBezTo>
                  <a:pt x="553" y="389"/>
                  <a:pt x="552" y="385"/>
                  <a:pt x="552" y="382"/>
                </a:cubicBezTo>
                <a:cubicBezTo>
                  <a:pt x="552" y="383"/>
                  <a:pt x="552" y="383"/>
                  <a:pt x="551" y="384"/>
                </a:cubicBezTo>
                <a:cubicBezTo>
                  <a:pt x="551" y="383"/>
                  <a:pt x="552" y="382"/>
                  <a:pt x="552" y="382"/>
                </a:cubicBezTo>
                <a:cubicBezTo>
                  <a:pt x="552" y="377"/>
                  <a:pt x="552" y="372"/>
                  <a:pt x="552" y="367"/>
                </a:cubicBezTo>
                <a:cubicBezTo>
                  <a:pt x="552" y="365"/>
                  <a:pt x="552" y="364"/>
                  <a:pt x="551" y="362"/>
                </a:cubicBezTo>
                <a:cubicBezTo>
                  <a:pt x="550" y="361"/>
                  <a:pt x="548" y="360"/>
                  <a:pt x="548" y="360"/>
                </a:cubicBezTo>
                <a:cubicBezTo>
                  <a:pt x="547" y="360"/>
                  <a:pt x="545" y="359"/>
                  <a:pt x="545" y="359"/>
                </a:cubicBezTo>
                <a:cubicBezTo>
                  <a:pt x="541" y="354"/>
                  <a:pt x="556" y="355"/>
                  <a:pt x="556" y="355"/>
                </a:cubicBezTo>
                <a:cubicBezTo>
                  <a:pt x="557" y="354"/>
                  <a:pt x="557" y="353"/>
                  <a:pt x="557" y="352"/>
                </a:cubicBezTo>
              </a:path>
            </a:pathLst>
          </a:custGeom>
          <a:solidFill>
            <a:schemeClr val="bg1"/>
          </a:solidFill>
          <a:ln w="3175">
            <a:solidFill>
              <a:schemeClr val="bg2"/>
            </a:solidFill>
            <a:round/>
            <a:headEnd/>
            <a:tailEnd/>
          </a:ln>
        </p:spPr>
        <p:txBody>
          <a:bodyPr vert="horz" wrap="square" lIns="100796" tIns="50398" rIns="100796" bIns="50398" numCol="1" anchor="t" anchorCtr="0" compatLnSpc="1">
            <a:prstTxWarp prst="textNoShape">
              <a:avLst/>
            </a:prstTxWarp>
          </a:bodyPr>
          <a:lstStyle/>
          <a:p>
            <a:pPr marL="0" marR="0" lvl="0" indent="0" algn="l" defTabSz="1042873" rtl="0" eaLnBrk="1" fontAlgn="auto" latinLnBrk="0" hangingPunct="1">
              <a:lnSpc>
                <a:spcPct val="100000"/>
              </a:lnSpc>
              <a:spcBef>
                <a:spcPts val="0"/>
              </a:spcBef>
              <a:spcAft>
                <a:spcPts val="0"/>
              </a:spcAft>
              <a:buClrTx/>
              <a:buSzTx/>
              <a:buFontTx/>
              <a:buNone/>
              <a:tabLst/>
              <a:defRPr/>
            </a:pPr>
            <a:endParaRPr kumimoji="0" lang="de-DE" sz="2263" b="0" i="0" u="none" strike="noStrike" kern="1200" cap="none" spc="0" normalizeH="0" baseline="0" noProof="0">
              <a:ln>
                <a:noFill/>
              </a:ln>
              <a:solidFill>
                <a:prstClr val="black"/>
              </a:solidFill>
              <a:effectLst/>
              <a:uLnTx/>
              <a:uFillTx/>
              <a:latin typeface="Source Sans Pro"/>
              <a:ea typeface="+mn-ea"/>
              <a:cs typeface="+mn-cs"/>
            </a:endParaRPr>
          </a:p>
        </p:txBody>
      </p:sp>
      <p:sp>
        <p:nvSpPr>
          <p:cNvPr id="12" name="Freeform 109">
            <a:extLst>
              <a:ext uri="{FF2B5EF4-FFF2-40B4-BE49-F238E27FC236}">
                <a16:creationId xmlns:a16="http://schemas.microsoft.com/office/drawing/2014/main" id="{6F008313-2FF2-861F-51D6-54BAA858E837}"/>
              </a:ext>
            </a:extLst>
          </p:cNvPr>
          <p:cNvSpPr>
            <a:spLocks noChangeAspect="1"/>
          </p:cNvSpPr>
          <p:nvPr/>
        </p:nvSpPr>
        <p:spPr bwMode="auto">
          <a:xfrm>
            <a:off x="8037837" y="2732278"/>
            <a:ext cx="382428" cy="509468"/>
          </a:xfrm>
          <a:custGeom>
            <a:avLst/>
            <a:gdLst/>
            <a:ahLst/>
            <a:cxnLst>
              <a:cxn ang="0">
                <a:pos x="480" y="297"/>
              </a:cxn>
              <a:cxn ang="0">
                <a:pos x="483" y="257"/>
              </a:cxn>
              <a:cxn ang="0">
                <a:pos x="476" y="216"/>
              </a:cxn>
              <a:cxn ang="0">
                <a:pos x="458" y="173"/>
              </a:cxn>
              <a:cxn ang="0">
                <a:pos x="446" y="106"/>
              </a:cxn>
              <a:cxn ang="0">
                <a:pos x="445" y="78"/>
              </a:cxn>
              <a:cxn ang="0">
                <a:pos x="401" y="61"/>
              </a:cxn>
              <a:cxn ang="0">
                <a:pos x="426" y="54"/>
              </a:cxn>
              <a:cxn ang="0">
                <a:pos x="419" y="31"/>
              </a:cxn>
              <a:cxn ang="0">
                <a:pos x="405" y="38"/>
              </a:cxn>
              <a:cxn ang="0">
                <a:pos x="398" y="38"/>
              </a:cxn>
              <a:cxn ang="0">
                <a:pos x="390" y="49"/>
              </a:cxn>
              <a:cxn ang="0">
                <a:pos x="352" y="57"/>
              </a:cxn>
              <a:cxn ang="0">
                <a:pos x="321" y="60"/>
              </a:cxn>
              <a:cxn ang="0">
                <a:pos x="304" y="84"/>
              </a:cxn>
              <a:cxn ang="0">
                <a:pos x="286" y="66"/>
              </a:cxn>
              <a:cxn ang="0">
                <a:pos x="282" y="34"/>
              </a:cxn>
              <a:cxn ang="0">
                <a:pos x="256" y="48"/>
              </a:cxn>
              <a:cxn ang="0">
                <a:pos x="223" y="42"/>
              </a:cxn>
              <a:cxn ang="0">
                <a:pos x="222" y="10"/>
              </a:cxn>
              <a:cxn ang="0">
                <a:pos x="187" y="11"/>
              </a:cxn>
              <a:cxn ang="0">
                <a:pos x="157" y="1"/>
              </a:cxn>
              <a:cxn ang="0">
                <a:pos x="163" y="30"/>
              </a:cxn>
              <a:cxn ang="0">
                <a:pos x="173" y="41"/>
              </a:cxn>
              <a:cxn ang="0">
                <a:pos x="155" y="59"/>
              </a:cxn>
              <a:cxn ang="0">
                <a:pos x="158" y="74"/>
              </a:cxn>
              <a:cxn ang="0">
                <a:pos x="169" y="96"/>
              </a:cxn>
              <a:cxn ang="0">
                <a:pos x="169" y="101"/>
              </a:cxn>
              <a:cxn ang="0">
                <a:pos x="138" y="113"/>
              </a:cxn>
              <a:cxn ang="0">
                <a:pos x="123" y="134"/>
              </a:cxn>
              <a:cxn ang="0">
                <a:pos x="96" y="112"/>
              </a:cxn>
              <a:cxn ang="0">
                <a:pos x="66" y="146"/>
              </a:cxn>
              <a:cxn ang="0">
                <a:pos x="56" y="203"/>
              </a:cxn>
              <a:cxn ang="0">
                <a:pos x="59" y="228"/>
              </a:cxn>
              <a:cxn ang="0">
                <a:pos x="43" y="265"/>
              </a:cxn>
              <a:cxn ang="0">
                <a:pos x="0" y="283"/>
              </a:cxn>
              <a:cxn ang="0">
                <a:pos x="10" y="324"/>
              </a:cxn>
              <a:cxn ang="0">
                <a:pos x="4" y="351"/>
              </a:cxn>
              <a:cxn ang="0">
                <a:pos x="1" y="377"/>
              </a:cxn>
              <a:cxn ang="0">
                <a:pos x="13" y="414"/>
              </a:cxn>
              <a:cxn ang="0">
                <a:pos x="28" y="457"/>
              </a:cxn>
              <a:cxn ang="0">
                <a:pos x="79" y="505"/>
              </a:cxn>
              <a:cxn ang="0">
                <a:pos x="95" y="563"/>
              </a:cxn>
              <a:cxn ang="0">
                <a:pos x="110" y="637"/>
              </a:cxn>
              <a:cxn ang="0">
                <a:pos x="147" y="627"/>
              </a:cxn>
              <a:cxn ang="0">
                <a:pos x="189" y="640"/>
              </a:cxn>
              <a:cxn ang="0">
                <a:pos x="233" y="655"/>
              </a:cxn>
              <a:cxn ang="0">
                <a:pos x="289" y="643"/>
              </a:cxn>
              <a:cxn ang="0">
                <a:pos x="341" y="629"/>
              </a:cxn>
              <a:cxn ang="0">
                <a:pos x="375" y="634"/>
              </a:cxn>
              <a:cxn ang="0">
                <a:pos x="364" y="603"/>
              </a:cxn>
              <a:cxn ang="0">
                <a:pos x="398" y="571"/>
              </a:cxn>
              <a:cxn ang="0">
                <a:pos x="418" y="552"/>
              </a:cxn>
              <a:cxn ang="0">
                <a:pos x="398" y="517"/>
              </a:cxn>
              <a:cxn ang="0">
                <a:pos x="365" y="488"/>
              </a:cxn>
              <a:cxn ang="0">
                <a:pos x="354" y="445"/>
              </a:cxn>
              <a:cxn ang="0">
                <a:pos x="339" y="413"/>
              </a:cxn>
              <a:cxn ang="0">
                <a:pos x="361" y="401"/>
              </a:cxn>
              <a:cxn ang="0">
                <a:pos x="392" y="392"/>
              </a:cxn>
              <a:cxn ang="0">
                <a:pos x="412" y="380"/>
              </a:cxn>
              <a:cxn ang="0">
                <a:pos x="446" y="363"/>
              </a:cxn>
              <a:cxn ang="0">
                <a:pos x="472" y="359"/>
              </a:cxn>
              <a:cxn ang="0">
                <a:pos x="496" y="326"/>
              </a:cxn>
            </a:cxnLst>
            <a:rect l="0" t="0" r="r" b="b"/>
            <a:pathLst>
              <a:path w="496" h="661">
                <a:moveTo>
                  <a:pt x="496" y="323"/>
                </a:moveTo>
                <a:cubicBezTo>
                  <a:pt x="495" y="322"/>
                  <a:pt x="495" y="321"/>
                  <a:pt x="494" y="320"/>
                </a:cubicBezTo>
                <a:cubicBezTo>
                  <a:pt x="494" y="319"/>
                  <a:pt x="493" y="318"/>
                  <a:pt x="492" y="317"/>
                </a:cubicBezTo>
                <a:cubicBezTo>
                  <a:pt x="492" y="317"/>
                  <a:pt x="491" y="317"/>
                  <a:pt x="491" y="316"/>
                </a:cubicBezTo>
                <a:cubicBezTo>
                  <a:pt x="491" y="316"/>
                  <a:pt x="491" y="315"/>
                  <a:pt x="490" y="314"/>
                </a:cubicBezTo>
                <a:cubicBezTo>
                  <a:pt x="490" y="312"/>
                  <a:pt x="490" y="311"/>
                  <a:pt x="489" y="309"/>
                </a:cubicBezTo>
                <a:cubicBezTo>
                  <a:pt x="488" y="308"/>
                  <a:pt x="488" y="308"/>
                  <a:pt x="487" y="307"/>
                </a:cubicBezTo>
                <a:cubicBezTo>
                  <a:pt x="486" y="306"/>
                  <a:pt x="484" y="306"/>
                  <a:pt x="483" y="305"/>
                </a:cubicBezTo>
                <a:cubicBezTo>
                  <a:pt x="482" y="304"/>
                  <a:pt x="481" y="303"/>
                  <a:pt x="479" y="302"/>
                </a:cubicBezTo>
                <a:cubicBezTo>
                  <a:pt x="478" y="301"/>
                  <a:pt x="478" y="301"/>
                  <a:pt x="478" y="301"/>
                </a:cubicBezTo>
                <a:cubicBezTo>
                  <a:pt x="477" y="300"/>
                  <a:pt x="476" y="299"/>
                  <a:pt x="477" y="298"/>
                </a:cubicBezTo>
                <a:cubicBezTo>
                  <a:pt x="478" y="298"/>
                  <a:pt x="479" y="298"/>
                  <a:pt x="479" y="297"/>
                </a:cubicBezTo>
                <a:cubicBezTo>
                  <a:pt x="479" y="297"/>
                  <a:pt x="480" y="297"/>
                  <a:pt x="480" y="297"/>
                </a:cubicBezTo>
                <a:cubicBezTo>
                  <a:pt x="480" y="296"/>
                  <a:pt x="481" y="296"/>
                  <a:pt x="481" y="295"/>
                </a:cubicBezTo>
                <a:cubicBezTo>
                  <a:pt x="481" y="293"/>
                  <a:pt x="480" y="291"/>
                  <a:pt x="480" y="289"/>
                </a:cubicBezTo>
                <a:cubicBezTo>
                  <a:pt x="480" y="290"/>
                  <a:pt x="479" y="288"/>
                  <a:pt x="479" y="288"/>
                </a:cubicBezTo>
                <a:cubicBezTo>
                  <a:pt x="479" y="288"/>
                  <a:pt x="478" y="288"/>
                  <a:pt x="478" y="287"/>
                </a:cubicBezTo>
                <a:cubicBezTo>
                  <a:pt x="478" y="287"/>
                  <a:pt x="478" y="286"/>
                  <a:pt x="478" y="286"/>
                </a:cubicBezTo>
                <a:cubicBezTo>
                  <a:pt x="477" y="284"/>
                  <a:pt x="475" y="282"/>
                  <a:pt x="474" y="280"/>
                </a:cubicBezTo>
                <a:cubicBezTo>
                  <a:pt x="475" y="279"/>
                  <a:pt x="476" y="278"/>
                  <a:pt x="477" y="278"/>
                </a:cubicBezTo>
                <a:cubicBezTo>
                  <a:pt x="476" y="278"/>
                  <a:pt x="475" y="279"/>
                  <a:pt x="474" y="278"/>
                </a:cubicBezTo>
                <a:cubicBezTo>
                  <a:pt x="474" y="277"/>
                  <a:pt x="474" y="274"/>
                  <a:pt x="474" y="273"/>
                </a:cubicBezTo>
                <a:cubicBezTo>
                  <a:pt x="474" y="270"/>
                  <a:pt x="473" y="269"/>
                  <a:pt x="477" y="268"/>
                </a:cubicBezTo>
                <a:cubicBezTo>
                  <a:pt x="479" y="268"/>
                  <a:pt x="481" y="268"/>
                  <a:pt x="482" y="266"/>
                </a:cubicBezTo>
                <a:cubicBezTo>
                  <a:pt x="482" y="265"/>
                  <a:pt x="482" y="265"/>
                  <a:pt x="482" y="265"/>
                </a:cubicBezTo>
                <a:cubicBezTo>
                  <a:pt x="482" y="262"/>
                  <a:pt x="482" y="260"/>
                  <a:pt x="483" y="257"/>
                </a:cubicBezTo>
                <a:cubicBezTo>
                  <a:pt x="483" y="254"/>
                  <a:pt x="485" y="251"/>
                  <a:pt x="482" y="249"/>
                </a:cubicBezTo>
                <a:cubicBezTo>
                  <a:pt x="482" y="248"/>
                  <a:pt x="479" y="247"/>
                  <a:pt x="479" y="246"/>
                </a:cubicBezTo>
                <a:cubicBezTo>
                  <a:pt x="478" y="245"/>
                  <a:pt x="479" y="245"/>
                  <a:pt x="479" y="244"/>
                </a:cubicBezTo>
                <a:cubicBezTo>
                  <a:pt x="479" y="243"/>
                  <a:pt x="478" y="242"/>
                  <a:pt x="478" y="240"/>
                </a:cubicBezTo>
                <a:cubicBezTo>
                  <a:pt x="478" y="240"/>
                  <a:pt x="478" y="238"/>
                  <a:pt x="478" y="238"/>
                </a:cubicBezTo>
                <a:cubicBezTo>
                  <a:pt x="477" y="237"/>
                  <a:pt x="476" y="237"/>
                  <a:pt x="476" y="237"/>
                </a:cubicBezTo>
                <a:cubicBezTo>
                  <a:pt x="476" y="237"/>
                  <a:pt x="476" y="236"/>
                  <a:pt x="475" y="236"/>
                </a:cubicBezTo>
                <a:cubicBezTo>
                  <a:pt x="475" y="236"/>
                  <a:pt x="475" y="236"/>
                  <a:pt x="474" y="235"/>
                </a:cubicBezTo>
                <a:cubicBezTo>
                  <a:pt x="474" y="234"/>
                  <a:pt x="473" y="231"/>
                  <a:pt x="473" y="230"/>
                </a:cubicBezTo>
                <a:cubicBezTo>
                  <a:pt x="473" y="228"/>
                  <a:pt x="473" y="227"/>
                  <a:pt x="473" y="225"/>
                </a:cubicBezTo>
                <a:cubicBezTo>
                  <a:pt x="472" y="223"/>
                  <a:pt x="472" y="224"/>
                  <a:pt x="473" y="223"/>
                </a:cubicBezTo>
                <a:cubicBezTo>
                  <a:pt x="474" y="221"/>
                  <a:pt x="475" y="221"/>
                  <a:pt x="475" y="219"/>
                </a:cubicBezTo>
                <a:cubicBezTo>
                  <a:pt x="476" y="218"/>
                  <a:pt x="476" y="217"/>
                  <a:pt x="476" y="216"/>
                </a:cubicBezTo>
                <a:cubicBezTo>
                  <a:pt x="476" y="215"/>
                  <a:pt x="477" y="213"/>
                  <a:pt x="477" y="212"/>
                </a:cubicBezTo>
                <a:cubicBezTo>
                  <a:pt x="476" y="209"/>
                  <a:pt x="472" y="209"/>
                  <a:pt x="470" y="206"/>
                </a:cubicBezTo>
                <a:cubicBezTo>
                  <a:pt x="470" y="206"/>
                  <a:pt x="470" y="205"/>
                  <a:pt x="470" y="205"/>
                </a:cubicBezTo>
                <a:cubicBezTo>
                  <a:pt x="469" y="203"/>
                  <a:pt x="469" y="201"/>
                  <a:pt x="467" y="200"/>
                </a:cubicBezTo>
                <a:cubicBezTo>
                  <a:pt x="466" y="198"/>
                  <a:pt x="465" y="198"/>
                  <a:pt x="464" y="197"/>
                </a:cubicBezTo>
                <a:cubicBezTo>
                  <a:pt x="463" y="196"/>
                  <a:pt x="462" y="196"/>
                  <a:pt x="461" y="195"/>
                </a:cubicBezTo>
                <a:cubicBezTo>
                  <a:pt x="459" y="194"/>
                  <a:pt x="458" y="193"/>
                  <a:pt x="457" y="191"/>
                </a:cubicBezTo>
                <a:cubicBezTo>
                  <a:pt x="456" y="190"/>
                  <a:pt x="455" y="189"/>
                  <a:pt x="453" y="188"/>
                </a:cubicBezTo>
                <a:cubicBezTo>
                  <a:pt x="453" y="187"/>
                  <a:pt x="451" y="187"/>
                  <a:pt x="451" y="185"/>
                </a:cubicBezTo>
                <a:cubicBezTo>
                  <a:pt x="451" y="185"/>
                  <a:pt x="452" y="184"/>
                  <a:pt x="452" y="184"/>
                </a:cubicBezTo>
                <a:cubicBezTo>
                  <a:pt x="452" y="184"/>
                  <a:pt x="452" y="183"/>
                  <a:pt x="452" y="183"/>
                </a:cubicBezTo>
                <a:cubicBezTo>
                  <a:pt x="453" y="181"/>
                  <a:pt x="454" y="179"/>
                  <a:pt x="455" y="177"/>
                </a:cubicBezTo>
                <a:cubicBezTo>
                  <a:pt x="456" y="176"/>
                  <a:pt x="457" y="175"/>
                  <a:pt x="458" y="173"/>
                </a:cubicBezTo>
                <a:cubicBezTo>
                  <a:pt x="458" y="172"/>
                  <a:pt x="459" y="171"/>
                  <a:pt x="459" y="170"/>
                </a:cubicBezTo>
                <a:cubicBezTo>
                  <a:pt x="460" y="169"/>
                  <a:pt x="461" y="169"/>
                  <a:pt x="461" y="169"/>
                </a:cubicBezTo>
                <a:cubicBezTo>
                  <a:pt x="462" y="168"/>
                  <a:pt x="463" y="165"/>
                  <a:pt x="464" y="164"/>
                </a:cubicBezTo>
                <a:cubicBezTo>
                  <a:pt x="466" y="162"/>
                  <a:pt x="467" y="161"/>
                  <a:pt x="468" y="158"/>
                </a:cubicBezTo>
                <a:cubicBezTo>
                  <a:pt x="469" y="156"/>
                  <a:pt x="469" y="154"/>
                  <a:pt x="469" y="151"/>
                </a:cubicBezTo>
                <a:cubicBezTo>
                  <a:pt x="469" y="149"/>
                  <a:pt x="470" y="145"/>
                  <a:pt x="469" y="143"/>
                </a:cubicBezTo>
                <a:cubicBezTo>
                  <a:pt x="468" y="140"/>
                  <a:pt x="466" y="137"/>
                  <a:pt x="465" y="135"/>
                </a:cubicBezTo>
                <a:cubicBezTo>
                  <a:pt x="463" y="130"/>
                  <a:pt x="462" y="126"/>
                  <a:pt x="460" y="121"/>
                </a:cubicBezTo>
                <a:cubicBezTo>
                  <a:pt x="460" y="119"/>
                  <a:pt x="459" y="116"/>
                  <a:pt x="459" y="114"/>
                </a:cubicBezTo>
                <a:cubicBezTo>
                  <a:pt x="458" y="112"/>
                  <a:pt x="459" y="109"/>
                  <a:pt x="459" y="107"/>
                </a:cubicBezTo>
                <a:cubicBezTo>
                  <a:pt x="459" y="106"/>
                  <a:pt x="458" y="101"/>
                  <a:pt x="457" y="102"/>
                </a:cubicBezTo>
                <a:cubicBezTo>
                  <a:pt x="456" y="103"/>
                  <a:pt x="454" y="106"/>
                  <a:pt x="452" y="106"/>
                </a:cubicBezTo>
                <a:cubicBezTo>
                  <a:pt x="450" y="107"/>
                  <a:pt x="447" y="106"/>
                  <a:pt x="446" y="106"/>
                </a:cubicBezTo>
                <a:cubicBezTo>
                  <a:pt x="445" y="105"/>
                  <a:pt x="444" y="104"/>
                  <a:pt x="443" y="103"/>
                </a:cubicBezTo>
                <a:cubicBezTo>
                  <a:pt x="441" y="102"/>
                  <a:pt x="438" y="101"/>
                  <a:pt x="437" y="100"/>
                </a:cubicBezTo>
                <a:cubicBezTo>
                  <a:pt x="437" y="100"/>
                  <a:pt x="437" y="99"/>
                  <a:pt x="437" y="98"/>
                </a:cubicBezTo>
                <a:cubicBezTo>
                  <a:pt x="437" y="98"/>
                  <a:pt x="436" y="97"/>
                  <a:pt x="436" y="96"/>
                </a:cubicBezTo>
                <a:cubicBezTo>
                  <a:pt x="439" y="94"/>
                  <a:pt x="442" y="95"/>
                  <a:pt x="445" y="95"/>
                </a:cubicBezTo>
                <a:cubicBezTo>
                  <a:pt x="447" y="95"/>
                  <a:pt x="448" y="94"/>
                  <a:pt x="450" y="94"/>
                </a:cubicBezTo>
                <a:cubicBezTo>
                  <a:pt x="451" y="93"/>
                  <a:pt x="452" y="93"/>
                  <a:pt x="453" y="93"/>
                </a:cubicBezTo>
                <a:cubicBezTo>
                  <a:pt x="454" y="93"/>
                  <a:pt x="455" y="93"/>
                  <a:pt x="456" y="93"/>
                </a:cubicBezTo>
                <a:cubicBezTo>
                  <a:pt x="456" y="92"/>
                  <a:pt x="455" y="92"/>
                  <a:pt x="455" y="91"/>
                </a:cubicBezTo>
                <a:cubicBezTo>
                  <a:pt x="454" y="90"/>
                  <a:pt x="454" y="90"/>
                  <a:pt x="454" y="89"/>
                </a:cubicBezTo>
                <a:cubicBezTo>
                  <a:pt x="453" y="88"/>
                  <a:pt x="452" y="87"/>
                  <a:pt x="451" y="86"/>
                </a:cubicBezTo>
                <a:cubicBezTo>
                  <a:pt x="450" y="84"/>
                  <a:pt x="449" y="83"/>
                  <a:pt x="448" y="81"/>
                </a:cubicBezTo>
                <a:cubicBezTo>
                  <a:pt x="447" y="80"/>
                  <a:pt x="446" y="80"/>
                  <a:pt x="445" y="78"/>
                </a:cubicBezTo>
                <a:cubicBezTo>
                  <a:pt x="443" y="76"/>
                  <a:pt x="440" y="74"/>
                  <a:pt x="438" y="72"/>
                </a:cubicBezTo>
                <a:cubicBezTo>
                  <a:pt x="437" y="72"/>
                  <a:pt x="436" y="71"/>
                  <a:pt x="434" y="71"/>
                </a:cubicBezTo>
                <a:cubicBezTo>
                  <a:pt x="434" y="69"/>
                  <a:pt x="426" y="67"/>
                  <a:pt x="426" y="70"/>
                </a:cubicBezTo>
                <a:cubicBezTo>
                  <a:pt x="427" y="72"/>
                  <a:pt x="431" y="73"/>
                  <a:pt x="431" y="75"/>
                </a:cubicBezTo>
                <a:cubicBezTo>
                  <a:pt x="431" y="77"/>
                  <a:pt x="428" y="75"/>
                  <a:pt x="427" y="74"/>
                </a:cubicBezTo>
                <a:cubicBezTo>
                  <a:pt x="425" y="73"/>
                  <a:pt x="424" y="73"/>
                  <a:pt x="422" y="73"/>
                </a:cubicBezTo>
                <a:cubicBezTo>
                  <a:pt x="421" y="72"/>
                  <a:pt x="421" y="72"/>
                  <a:pt x="420" y="72"/>
                </a:cubicBezTo>
                <a:cubicBezTo>
                  <a:pt x="418" y="71"/>
                  <a:pt x="418" y="72"/>
                  <a:pt x="416" y="72"/>
                </a:cubicBezTo>
                <a:cubicBezTo>
                  <a:pt x="415" y="72"/>
                  <a:pt x="413" y="72"/>
                  <a:pt x="412" y="71"/>
                </a:cubicBezTo>
                <a:cubicBezTo>
                  <a:pt x="410" y="70"/>
                  <a:pt x="410" y="69"/>
                  <a:pt x="409" y="67"/>
                </a:cubicBezTo>
                <a:cubicBezTo>
                  <a:pt x="408" y="66"/>
                  <a:pt x="405" y="65"/>
                  <a:pt x="404" y="63"/>
                </a:cubicBezTo>
                <a:cubicBezTo>
                  <a:pt x="403" y="63"/>
                  <a:pt x="403" y="61"/>
                  <a:pt x="402" y="61"/>
                </a:cubicBezTo>
                <a:cubicBezTo>
                  <a:pt x="402" y="61"/>
                  <a:pt x="401" y="61"/>
                  <a:pt x="401" y="61"/>
                </a:cubicBezTo>
                <a:cubicBezTo>
                  <a:pt x="399" y="61"/>
                  <a:pt x="398" y="60"/>
                  <a:pt x="397" y="60"/>
                </a:cubicBezTo>
                <a:cubicBezTo>
                  <a:pt x="396" y="59"/>
                  <a:pt x="396" y="59"/>
                  <a:pt x="395" y="59"/>
                </a:cubicBezTo>
                <a:cubicBezTo>
                  <a:pt x="394" y="58"/>
                  <a:pt x="394" y="58"/>
                  <a:pt x="396" y="56"/>
                </a:cubicBezTo>
                <a:cubicBezTo>
                  <a:pt x="397" y="55"/>
                  <a:pt x="397" y="55"/>
                  <a:pt x="399" y="55"/>
                </a:cubicBezTo>
                <a:cubicBezTo>
                  <a:pt x="399" y="58"/>
                  <a:pt x="403" y="57"/>
                  <a:pt x="405" y="57"/>
                </a:cubicBezTo>
                <a:cubicBezTo>
                  <a:pt x="406" y="59"/>
                  <a:pt x="405" y="61"/>
                  <a:pt x="407" y="62"/>
                </a:cubicBezTo>
                <a:cubicBezTo>
                  <a:pt x="409" y="63"/>
                  <a:pt x="410" y="61"/>
                  <a:pt x="410" y="59"/>
                </a:cubicBezTo>
                <a:cubicBezTo>
                  <a:pt x="410" y="59"/>
                  <a:pt x="410" y="58"/>
                  <a:pt x="410" y="57"/>
                </a:cubicBezTo>
                <a:cubicBezTo>
                  <a:pt x="410" y="56"/>
                  <a:pt x="410" y="56"/>
                  <a:pt x="410" y="55"/>
                </a:cubicBezTo>
                <a:cubicBezTo>
                  <a:pt x="410" y="53"/>
                  <a:pt x="409" y="51"/>
                  <a:pt x="411" y="50"/>
                </a:cubicBezTo>
                <a:cubicBezTo>
                  <a:pt x="413" y="50"/>
                  <a:pt x="413" y="52"/>
                  <a:pt x="415" y="52"/>
                </a:cubicBezTo>
                <a:cubicBezTo>
                  <a:pt x="416" y="52"/>
                  <a:pt x="416" y="50"/>
                  <a:pt x="418" y="50"/>
                </a:cubicBezTo>
                <a:cubicBezTo>
                  <a:pt x="421" y="50"/>
                  <a:pt x="423" y="53"/>
                  <a:pt x="426" y="54"/>
                </a:cubicBezTo>
                <a:cubicBezTo>
                  <a:pt x="429" y="55"/>
                  <a:pt x="429" y="53"/>
                  <a:pt x="429" y="50"/>
                </a:cubicBezTo>
                <a:cubicBezTo>
                  <a:pt x="428" y="50"/>
                  <a:pt x="427" y="50"/>
                  <a:pt x="425" y="49"/>
                </a:cubicBezTo>
                <a:cubicBezTo>
                  <a:pt x="424" y="49"/>
                  <a:pt x="424" y="48"/>
                  <a:pt x="424" y="47"/>
                </a:cubicBezTo>
                <a:cubicBezTo>
                  <a:pt x="422" y="46"/>
                  <a:pt x="420" y="46"/>
                  <a:pt x="419" y="46"/>
                </a:cubicBezTo>
                <a:cubicBezTo>
                  <a:pt x="418" y="45"/>
                  <a:pt x="417" y="45"/>
                  <a:pt x="416" y="44"/>
                </a:cubicBezTo>
                <a:cubicBezTo>
                  <a:pt x="415" y="44"/>
                  <a:pt x="413" y="43"/>
                  <a:pt x="414" y="42"/>
                </a:cubicBezTo>
                <a:cubicBezTo>
                  <a:pt x="415" y="41"/>
                  <a:pt x="418" y="40"/>
                  <a:pt x="419" y="40"/>
                </a:cubicBezTo>
                <a:cubicBezTo>
                  <a:pt x="419" y="39"/>
                  <a:pt x="419" y="39"/>
                  <a:pt x="420" y="39"/>
                </a:cubicBezTo>
                <a:cubicBezTo>
                  <a:pt x="420" y="38"/>
                  <a:pt x="420" y="38"/>
                  <a:pt x="420" y="37"/>
                </a:cubicBezTo>
                <a:cubicBezTo>
                  <a:pt x="420" y="36"/>
                  <a:pt x="421" y="36"/>
                  <a:pt x="422" y="36"/>
                </a:cubicBezTo>
                <a:cubicBezTo>
                  <a:pt x="424" y="35"/>
                  <a:pt x="425" y="36"/>
                  <a:pt x="425" y="34"/>
                </a:cubicBezTo>
                <a:cubicBezTo>
                  <a:pt x="425" y="33"/>
                  <a:pt x="425" y="32"/>
                  <a:pt x="424" y="31"/>
                </a:cubicBezTo>
                <a:cubicBezTo>
                  <a:pt x="422" y="31"/>
                  <a:pt x="421" y="31"/>
                  <a:pt x="419" y="31"/>
                </a:cubicBezTo>
                <a:cubicBezTo>
                  <a:pt x="418" y="32"/>
                  <a:pt x="417" y="32"/>
                  <a:pt x="416" y="32"/>
                </a:cubicBezTo>
                <a:cubicBezTo>
                  <a:pt x="415" y="32"/>
                  <a:pt x="415" y="31"/>
                  <a:pt x="414" y="31"/>
                </a:cubicBezTo>
                <a:cubicBezTo>
                  <a:pt x="414" y="31"/>
                  <a:pt x="414" y="31"/>
                  <a:pt x="413" y="31"/>
                </a:cubicBezTo>
                <a:cubicBezTo>
                  <a:pt x="413" y="31"/>
                  <a:pt x="413" y="30"/>
                  <a:pt x="413" y="30"/>
                </a:cubicBezTo>
                <a:cubicBezTo>
                  <a:pt x="412" y="30"/>
                  <a:pt x="411" y="30"/>
                  <a:pt x="410" y="30"/>
                </a:cubicBezTo>
                <a:cubicBezTo>
                  <a:pt x="410" y="31"/>
                  <a:pt x="410" y="32"/>
                  <a:pt x="410" y="33"/>
                </a:cubicBezTo>
                <a:cubicBezTo>
                  <a:pt x="412" y="33"/>
                  <a:pt x="413" y="34"/>
                  <a:pt x="414" y="35"/>
                </a:cubicBezTo>
                <a:cubicBezTo>
                  <a:pt x="416" y="35"/>
                  <a:pt x="419" y="35"/>
                  <a:pt x="419" y="36"/>
                </a:cubicBezTo>
                <a:cubicBezTo>
                  <a:pt x="418" y="37"/>
                  <a:pt x="417" y="38"/>
                  <a:pt x="416" y="38"/>
                </a:cubicBezTo>
                <a:cubicBezTo>
                  <a:pt x="416" y="38"/>
                  <a:pt x="415" y="38"/>
                  <a:pt x="414" y="38"/>
                </a:cubicBezTo>
                <a:cubicBezTo>
                  <a:pt x="413" y="38"/>
                  <a:pt x="411" y="40"/>
                  <a:pt x="410" y="39"/>
                </a:cubicBezTo>
                <a:cubicBezTo>
                  <a:pt x="409" y="39"/>
                  <a:pt x="409" y="37"/>
                  <a:pt x="408" y="37"/>
                </a:cubicBezTo>
                <a:cubicBezTo>
                  <a:pt x="406" y="36"/>
                  <a:pt x="406" y="37"/>
                  <a:pt x="405" y="38"/>
                </a:cubicBezTo>
                <a:cubicBezTo>
                  <a:pt x="404" y="36"/>
                  <a:pt x="402" y="33"/>
                  <a:pt x="404" y="31"/>
                </a:cubicBezTo>
                <a:cubicBezTo>
                  <a:pt x="404" y="31"/>
                  <a:pt x="404" y="30"/>
                  <a:pt x="405" y="30"/>
                </a:cubicBezTo>
                <a:cubicBezTo>
                  <a:pt x="405" y="30"/>
                  <a:pt x="406" y="30"/>
                  <a:pt x="406" y="30"/>
                </a:cubicBezTo>
                <a:cubicBezTo>
                  <a:pt x="407" y="30"/>
                  <a:pt x="408" y="29"/>
                  <a:pt x="408" y="29"/>
                </a:cubicBezTo>
                <a:cubicBezTo>
                  <a:pt x="409" y="28"/>
                  <a:pt x="408" y="28"/>
                  <a:pt x="407" y="27"/>
                </a:cubicBezTo>
                <a:cubicBezTo>
                  <a:pt x="407" y="27"/>
                  <a:pt x="408" y="27"/>
                  <a:pt x="408" y="26"/>
                </a:cubicBezTo>
                <a:cubicBezTo>
                  <a:pt x="408" y="25"/>
                  <a:pt x="409" y="24"/>
                  <a:pt x="408" y="23"/>
                </a:cubicBezTo>
                <a:cubicBezTo>
                  <a:pt x="406" y="22"/>
                  <a:pt x="403" y="23"/>
                  <a:pt x="402" y="24"/>
                </a:cubicBezTo>
                <a:cubicBezTo>
                  <a:pt x="401" y="26"/>
                  <a:pt x="401" y="27"/>
                  <a:pt x="401" y="28"/>
                </a:cubicBezTo>
                <a:cubicBezTo>
                  <a:pt x="401" y="29"/>
                  <a:pt x="401" y="29"/>
                  <a:pt x="401" y="30"/>
                </a:cubicBezTo>
                <a:cubicBezTo>
                  <a:pt x="401" y="30"/>
                  <a:pt x="401" y="30"/>
                  <a:pt x="400" y="30"/>
                </a:cubicBezTo>
                <a:cubicBezTo>
                  <a:pt x="400" y="30"/>
                  <a:pt x="400" y="31"/>
                  <a:pt x="399" y="31"/>
                </a:cubicBezTo>
                <a:cubicBezTo>
                  <a:pt x="398" y="33"/>
                  <a:pt x="397" y="36"/>
                  <a:pt x="398" y="38"/>
                </a:cubicBezTo>
                <a:cubicBezTo>
                  <a:pt x="400" y="37"/>
                  <a:pt x="401" y="38"/>
                  <a:pt x="403" y="38"/>
                </a:cubicBezTo>
                <a:cubicBezTo>
                  <a:pt x="403" y="39"/>
                  <a:pt x="403" y="40"/>
                  <a:pt x="403" y="40"/>
                </a:cubicBezTo>
                <a:cubicBezTo>
                  <a:pt x="404" y="41"/>
                  <a:pt x="404" y="41"/>
                  <a:pt x="403" y="42"/>
                </a:cubicBezTo>
                <a:cubicBezTo>
                  <a:pt x="402" y="42"/>
                  <a:pt x="401" y="41"/>
                  <a:pt x="401" y="43"/>
                </a:cubicBezTo>
                <a:cubicBezTo>
                  <a:pt x="401" y="43"/>
                  <a:pt x="401" y="45"/>
                  <a:pt x="401" y="45"/>
                </a:cubicBezTo>
                <a:cubicBezTo>
                  <a:pt x="401" y="46"/>
                  <a:pt x="402" y="46"/>
                  <a:pt x="402" y="46"/>
                </a:cubicBezTo>
                <a:cubicBezTo>
                  <a:pt x="403" y="47"/>
                  <a:pt x="404" y="47"/>
                  <a:pt x="404" y="48"/>
                </a:cubicBezTo>
                <a:cubicBezTo>
                  <a:pt x="405" y="49"/>
                  <a:pt x="405" y="48"/>
                  <a:pt x="405" y="49"/>
                </a:cubicBezTo>
                <a:cubicBezTo>
                  <a:pt x="405" y="51"/>
                  <a:pt x="401" y="51"/>
                  <a:pt x="401" y="49"/>
                </a:cubicBezTo>
                <a:cubicBezTo>
                  <a:pt x="399" y="49"/>
                  <a:pt x="399" y="50"/>
                  <a:pt x="398" y="51"/>
                </a:cubicBezTo>
                <a:cubicBezTo>
                  <a:pt x="398" y="51"/>
                  <a:pt x="397" y="54"/>
                  <a:pt x="397" y="54"/>
                </a:cubicBezTo>
                <a:cubicBezTo>
                  <a:pt x="395" y="55"/>
                  <a:pt x="391" y="54"/>
                  <a:pt x="390" y="53"/>
                </a:cubicBezTo>
                <a:cubicBezTo>
                  <a:pt x="389" y="52"/>
                  <a:pt x="390" y="50"/>
                  <a:pt x="390" y="49"/>
                </a:cubicBezTo>
                <a:cubicBezTo>
                  <a:pt x="389" y="48"/>
                  <a:pt x="389" y="46"/>
                  <a:pt x="388" y="45"/>
                </a:cubicBezTo>
                <a:cubicBezTo>
                  <a:pt x="387" y="44"/>
                  <a:pt x="387" y="44"/>
                  <a:pt x="386" y="45"/>
                </a:cubicBezTo>
                <a:cubicBezTo>
                  <a:pt x="385" y="45"/>
                  <a:pt x="385" y="46"/>
                  <a:pt x="384" y="47"/>
                </a:cubicBezTo>
                <a:cubicBezTo>
                  <a:pt x="382" y="50"/>
                  <a:pt x="377" y="49"/>
                  <a:pt x="373" y="49"/>
                </a:cubicBezTo>
                <a:cubicBezTo>
                  <a:pt x="372" y="49"/>
                  <a:pt x="372" y="49"/>
                  <a:pt x="371" y="48"/>
                </a:cubicBezTo>
                <a:cubicBezTo>
                  <a:pt x="371" y="48"/>
                  <a:pt x="371" y="48"/>
                  <a:pt x="370" y="48"/>
                </a:cubicBezTo>
                <a:cubicBezTo>
                  <a:pt x="369" y="47"/>
                  <a:pt x="370" y="48"/>
                  <a:pt x="369" y="48"/>
                </a:cubicBezTo>
                <a:cubicBezTo>
                  <a:pt x="368" y="48"/>
                  <a:pt x="366" y="49"/>
                  <a:pt x="366" y="49"/>
                </a:cubicBezTo>
                <a:cubicBezTo>
                  <a:pt x="365" y="49"/>
                  <a:pt x="364" y="49"/>
                  <a:pt x="363" y="49"/>
                </a:cubicBezTo>
                <a:cubicBezTo>
                  <a:pt x="362" y="50"/>
                  <a:pt x="363" y="50"/>
                  <a:pt x="362" y="50"/>
                </a:cubicBezTo>
                <a:cubicBezTo>
                  <a:pt x="360" y="51"/>
                  <a:pt x="360" y="51"/>
                  <a:pt x="360" y="53"/>
                </a:cubicBezTo>
                <a:cubicBezTo>
                  <a:pt x="359" y="54"/>
                  <a:pt x="360" y="57"/>
                  <a:pt x="358" y="56"/>
                </a:cubicBezTo>
                <a:cubicBezTo>
                  <a:pt x="358" y="58"/>
                  <a:pt x="353" y="57"/>
                  <a:pt x="352" y="57"/>
                </a:cubicBezTo>
                <a:cubicBezTo>
                  <a:pt x="350" y="58"/>
                  <a:pt x="350" y="59"/>
                  <a:pt x="348" y="59"/>
                </a:cubicBezTo>
                <a:cubicBezTo>
                  <a:pt x="347" y="59"/>
                  <a:pt x="346" y="59"/>
                  <a:pt x="345" y="58"/>
                </a:cubicBezTo>
                <a:cubicBezTo>
                  <a:pt x="344" y="58"/>
                  <a:pt x="344" y="57"/>
                  <a:pt x="343" y="57"/>
                </a:cubicBezTo>
                <a:cubicBezTo>
                  <a:pt x="342" y="59"/>
                  <a:pt x="341" y="61"/>
                  <a:pt x="340" y="60"/>
                </a:cubicBezTo>
                <a:cubicBezTo>
                  <a:pt x="339" y="60"/>
                  <a:pt x="338" y="58"/>
                  <a:pt x="337" y="59"/>
                </a:cubicBezTo>
                <a:cubicBezTo>
                  <a:pt x="337" y="59"/>
                  <a:pt x="336" y="60"/>
                  <a:pt x="335" y="60"/>
                </a:cubicBezTo>
                <a:cubicBezTo>
                  <a:pt x="335" y="61"/>
                  <a:pt x="335" y="61"/>
                  <a:pt x="334" y="62"/>
                </a:cubicBezTo>
                <a:cubicBezTo>
                  <a:pt x="332" y="63"/>
                  <a:pt x="331" y="65"/>
                  <a:pt x="329" y="64"/>
                </a:cubicBezTo>
                <a:cubicBezTo>
                  <a:pt x="328" y="64"/>
                  <a:pt x="328" y="64"/>
                  <a:pt x="328" y="63"/>
                </a:cubicBezTo>
                <a:cubicBezTo>
                  <a:pt x="328" y="62"/>
                  <a:pt x="327" y="62"/>
                  <a:pt x="327" y="61"/>
                </a:cubicBezTo>
                <a:cubicBezTo>
                  <a:pt x="325" y="61"/>
                  <a:pt x="325" y="60"/>
                  <a:pt x="323" y="60"/>
                </a:cubicBezTo>
                <a:cubicBezTo>
                  <a:pt x="323" y="60"/>
                  <a:pt x="322" y="60"/>
                  <a:pt x="322" y="60"/>
                </a:cubicBezTo>
                <a:cubicBezTo>
                  <a:pt x="322" y="60"/>
                  <a:pt x="321" y="60"/>
                  <a:pt x="321" y="60"/>
                </a:cubicBezTo>
                <a:cubicBezTo>
                  <a:pt x="320" y="61"/>
                  <a:pt x="319" y="61"/>
                  <a:pt x="318" y="62"/>
                </a:cubicBezTo>
                <a:cubicBezTo>
                  <a:pt x="317" y="63"/>
                  <a:pt x="316" y="65"/>
                  <a:pt x="317" y="67"/>
                </a:cubicBezTo>
                <a:cubicBezTo>
                  <a:pt x="317" y="68"/>
                  <a:pt x="319" y="69"/>
                  <a:pt x="318" y="70"/>
                </a:cubicBezTo>
                <a:cubicBezTo>
                  <a:pt x="318" y="70"/>
                  <a:pt x="317" y="71"/>
                  <a:pt x="316" y="71"/>
                </a:cubicBezTo>
                <a:cubicBezTo>
                  <a:pt x="316" y="72"/>
                  <a:pt x="315" y="73"/>
                  <a:pt x="315" y="73"/>
                </a:cubicBezTo>
                <a:cubicBezTo>
                  <a:pt x="314" y="74"/>
                  <a:pt x="314" y="74"/>
                  <a:pt x="312" y="74"/>
                </a:cubicBezTo>
                <a:cubicBezTo>
                  <a:pt x="310" y="75"/>
                  <a:pt x="309" y="76"/>
                  <a:pt x="308" y="77"/>
                </a:cubicBezTo>
                <a:cubicBezTo>
                  <a:pt x="308" y="78"/>
                  <a:pt x="307" y="78"/>
                  <a:pt x="308" y="79"/>
                </a:cubicBezTo>
                <a:cubicBezTo>
                  <a:pt x="308" y="80"/>
                  <a:pt x="311" y="80"/>
                  <a:pt x="311" y="80"/>
                </a:cubicBezTo>
                <a:cubicBezTo>
                  <a:pt x="311" y="81"/>
                  <a:pt x="311" y="82"/>
                  <a:pt x="310" y="83"/>
                </a:cubicBezTo>
                <a:cubicBezTo>
                  <a:pt x="309" y="83"/>
                  <a:pt x="308" y="83"/>
                  <a:pt x="307" y="83"/>
                </a:cubicBezTo>
                <a:cubicBezTo>
                  <a:pt x="306" y="83"/>
                  <a:pt x="305" y="82"/>
                  <a:pt x="304" y="83"/>
                </a:cubicBezTo>
                <a:cubicBezTo>
                  <a:pt x="304" y="83"/>
                  <a:pt x="304" y="84"/>
                  <a:pt x="304" y="84"/>
                </a:cubicBezTo>
                <a:cubicBezTo>
                  <a:pt x="303" y="84"/>
                  <a:pt x="303" y="84"/>
                  <a:pt x="303" y="84"/>
                </a:cubicBezTo>
                <a:cubicBezTo>
                  <a:pt x="302" y="84"/>
                  <a:pt x="302" y="84"/>
                  <a:pt x="301" y="85"/>
                </a:cubicBezTo>
                <a:cubicBezTo>
                  <a:pt x="301" y="85"/>
                  <a:pt x="300" y="86"/>
                  <a:pt x="299" y="87"/>
                </a:cubicBezTo>
                <a:cubicBezTo>
                  <a:pt x="298" y="87"/>
                  <a:pt x="296" y="87"/>
                  <a:pt x="295" y="85"/>
                </a:cubicBezTo>
                <a:cubicBezTo>
                  <a:pt x="292" y="83"/>
                  <a:pt x="289" y="80"/>
                  <a:pt x="285" y="80"/>
                </a:cubicBezTo>
                <a:cubicBezTo>
                  <a:pt x="283" y="79"/>
                  <a:pt x="283" y="80"/>
                  <a:pt x="281" y="80"/>
                </a:cubicBezTo>
                <a:cubicBezTo>
                  <a:pt x="278" y="81"/>
                  <a:pt x="275" y="78"/>
                  <a:pt x="272" y="78"/>
                </a:cubicBezTo>
                <a:cubicBezTo>
                  <a:pt x="272" y="77"/>
                  <a:pt x="273" y="76"/>
                  <a:pt x="273" y="76"/>
                </a:cubicBezTo>
                <a:cubicBezTo>
                  <a:pt x="274" y="75"/>
                  <a:pt x="275" y="75"/>
                  <a:pt x="275" y="75"/>
                </a:cubicBezTo>
                <a:cubicBezTo>
                  <a:pt x="275" y="75"/>
                  <a:pt x="276" y="73"/>
                  <a:pt x="276" y="73"/>
                </a:cubicBezTo>
                <a:cubicBezTo>
                  <a:pt x="278" y="71"/>
                  <a:pt x="280" y="70"/>
                  <a:pt x="281" y="69"/>
                </a:cubicBezTo>
                <a:cubicBezTo>
                  <a:pt x="282" y="68"/>
                  <a:pt x="282" y="68"/>
                  <a:pt x="283" y="67"/>
                </a:cubicBezTo>
                <a:cubicBezTo>
                  <a:pt x="284" y="66"/>
                  <a:pt x="285" y="67"/>
                  <a:pt x="286" y="66"/>
                </a:cubicBezTo>
                <a:cubicBezTo>
                  <a:pt x="288" y="65"/>
                  <a:pt x="286" y="63"/>
                  <a:pt x="285" y="61"/>
                </a:cubicBezTo>
                <a:cubicBezTo>
                  <a:pt x="284" y="61"/>
                  <a:pt x="284" y="61"/>
                  <a:pt x="284" y="59"/>
                </a:cubicBezTo>
                <a:cubicBezTo>
                  <a:pt x="284" y="59"/>
                  <a:pt x="284" y="57"/>
                  <a:pt x="284" y="57"/>
                </a:cubicBezTo>
                <a:cubicBezTo>
                  <a:pt x="285" y="54"/>
                  <a:pt x="284" y="50"/>
                  <a:pt x="285" y="48"/>
                </a:cubicBezTo>
                <a:cubicBezTo>
                  <a:pt x="286" y="47"/>
                  <a:pt x="289" y="48"/>
                  <a:pt x="290" y="48"/>
                </a:cubicBezTo>
                <a:cubicBezTo>
                  <a:pt x="292" y="48"/>
                  <a:pt x="294" y="48"/>
                  <a:pt x="295" y="48"/>
                </a:cubicBezTo>
                <a:cubicBezTo>
                  <a:pt x="298" y="47"/>
                  <a:pt x="298" y="46"/>
                  <a:pt x="297" y="43"/>
                </a:cubicBezTo>
                <a:cubicBezTo>
                  <a:pt x="296" y="43"/>
                  <a:pt x="296" y="42"/>
                  <a:pt x="295" y="42"/>
                </a:cubicBezTo>
                <a:cubicBezTo>
                  <a:pt x="295" y="40"/>
                  <a:pt x="294" y="40"/>
                  <a:pt x="293" y="38"/>
                </a:cubicBezTo>
                <a:cubicBezTo>
                  <a:pt x="293" y="37"/>
                  <a:pt x="292" y="35"/>
                  <a:pt x="291" y="35"/>
                </a:cubicBezTo>
                <a:cubicBezTo>
                  <a:pt x="291" y="34"/>
                  <a:pt x="289" y="35"/>
                  <a:pt x="288" y="34"/>
                </a:cubicBezTo>
                <a:cubicBezTo>
                  <a:pt x="288" y="34"/>
                  <a:pt x="287" y="34"/>
                  <a:pt x="286" y="34"/>
                </a:cubicBezTo>
                <a:cubicBezTo>
                  <a:pt x="285" y="34"/>
                  <a:pt x="283" y="34"/>
                  <a:pt x="282" y="34"/>
                </a:cubicBezTo>
                <a:cubicBezTo>
                  <a:pt x="281" y="35"/>
                  <a:pt x="280" y="35"/>
                  <a:pt x="280" y="36"/>
                </a:cubicBezTo>
                <a:cubicBezTo>
                  <a:pt x="279" y="38"/>
                  <a:pt x="278" y="39"/>
                  <a:pt x="278" y="41"/>
                </a:cubicBezTo>
                <a:cubicBezTo>
                  <a:pt x="278" y="42"/>
                  <a:pt x="279" y="43"/>
                  <a:pt x="280" y="43"/>
                </a:cubicBezTo>
                <a:cubicBezTo>
                  <a:pt x="281" y="44"/>
                  <a:pt x="284" y="46"/>
                  <a:pt x="285" y="46"/>
                </a:cubicBezTo>
                <a:cubicBezTo>
                  <a:pt x="285" y="48"/>
                  <a:pt x="285" y="46"/>
                  <a:pt x="284" y="48"/>
                </a:cubicBezTo>
                <a:cubicBezTo>
                  <a:pt x="284" y="48"/>
                  <a:pt x="284" y="50"/>
                  <a:pt x="283" y="50"/>
                </a:cubicBezTo>
                <a:cubicBezTo>
                  <a:pt x="283" y="52"/>
                  <a:pt x="280" y="50"/>
                  <a:pt x="279" y="50"/>
                </a:cubicBezTo>
                <a:cubicBezTo>
                  <a:pt x="277" y="50"/>
                  <a:pt x="275" y="50"/>
                  <a:pt x="273" y="51"/>
                </a:cubicBezTo>
                <a:cubicBezTo>
                  <a:pt x="272" y="52"/>
                  <a:pt x="271" y="52"/>
                  <a:pt x="270" y="53"/>
                </a:cubicBezTo>
                <a:cubicBezTo>
                  <a:pt x="268" y="54"/>
                  <a:pt x="268" y="55"/>
                  <a:pt x="266" y="55"/>
                </a:cubicBezTo>
                <a:cubicBezTo>
                  <a:pt x="264" y="55"/>
                  <a:pt x="262" y="55"/>
                  <a:pt x="262" y="53"/>
                </a:cubicBezTo>
                <a:cubicBezTo>
                  <a:pt x="262" y="51"/>
                  <a:pt x="262" y="49"/>
                  <a:pt x="260" y="48"/>
                </a:cubicBezTo>
                <a:cubicBezTo>
                  <a:pt x="259" y="48"/>
                  <a:pt x="257" y="48"/>
                  <a:pt x="256" y="48"/>
                </a:cubicBezTo>
                <a:cubicBezTo>
                  <a:pt x="254" y="48"/>
                  <a:pt x="253" y="49"/>
                  <a:pt x="252" y="48"/>
                </a:cubicBezTo>
                <a:cubicBezTo>
                  <a:pt x="251" y="47"/>
                  <a:pt x="251" y="46"/>
                  <a:pt x="249" y="46"/>
                </a:cubicBezTo>
                <a:cubicBezTo>
                  <a:pt x="248" y="46"/>
                  <a:pt x="247" y="46"/>
                  <a:pt x="245" y="46"/>
                </a:cubicBezTo>
                <a:cubicBezTo>
                  <a:pt x="245" y="46"/>
                  <a:pt x="244" y="46"/>
                  <a:pt x="244" y="45"/>
                </a:cubicBezTo>
                <a:cubicBezTo>
                  <a:pt x="243" y="45"/>
                  <a:pt x="242" y="45"/>
                  <a:pt x="242" y="46"/>
                </a:cubicBezTo>
                <a:cubicBezTo>
                  <a:pt x="241" y="46"/>
                  <a:pt x="242" y="47"/>
                  <a:pt x="241" y="47"/>
                </a:cubicBezTo>
                <a:cubicBezTo>
                  <a:pt x="240" y="48"/>
                  <a:pt x="240" y="48"/>
                  <a:pt x="239" y="48"/>
                </a:cubicBezTo>
                <a:cubicBezTo>
                  <a:pt x="238" y="49"/>
                  <a:pt x="236" y="50"/>
                  <a:pt x="235" y="48"/>
                </a:cubicBezTo>
                <a:cubicBezTo>
                  <a:pt x="235" y="48"/>
                  <a:pt x="236" y="46"/>
                  <a:pt x="236" y="46"/>
                </a:cubicBezTo>
                <a:cubicBezTo>
                  <a:pt x="236" y="44"/>
                  <a:pt x="236" y="42"/>
                  <a:pt x="234" y="41"/>
                </a:cubicBezTo>
                <a:cubicBezTo>
                  <a:pt x="232" y="41"/>
                  <a:pt x="232" y="42"/>
                  <a:pt x="230" y="42"/>
                </a:cubicBezTo>
                <a:cubicBezTo>
                  <a:pt x="229" y="42"/>
                  <a:pt x="229" y="42"/>
                  <a:pt x="228" y="42"/>
                </a:cubicBezTo>
                <a:cubicBezTo>
                  <a:pt x="226" y="42"/>
                  <a:pt x="224" y="41"/>
                  <a:pt x="223" y="42"/>
                </a:cubicBezTo>
                <a:cubicBezTo>
                  <a:pt x="222" y="42"/>
                  <a:pt x="222" y="43"/>
                  <a:pt x="220" y="43"/>
                </a:cubicBezTo>
                <a:cubicBezTo>
                  <a:pt x="219" y="44"/>
                  <a:pt x="218" y="44"/>
                  <a:pt x="217" y="43"/>
                </a:cubicBezTo>
                <a:cubicBezTo>
                  <a:pt x="218" y="42"/>
                  <a:pt x="218" y="40"/>
                  <a:pt x="220" y="38"/>
                </a:cubicBezTo>
                <a:cubicBezTo>
                  <a:pt x="221" y="38"/>
                  <a:pt x="222" y="37"/>
                  <a:pt x="223" y="37"/>
                </a:cubicBezTo>
                <a:cubicBezTo>
                  <a:pt x="223" y="37"/>
                  <a:pt x="225" y="36"/>
                  <a:pt x="225" y="36"/>
                </a:cubicBezTo>
                <a:cubicBezTo>
                  <a:pt x="225" y="36"/>
                  <a:pt x="225" y="34"/>
                  <a:pt x="225" y="34"/>
                </a:cubicBezTo>
                <a:cubicBezTo>
                  <a:pt x="225" y="32"/>
                  <a:pt x="225" y="31"/>
                  <a:pt x="225" y="30"/>
                </a:cubicBezTo>
                <a:cubicBezTo>
                  <a:pt x="225" y="29"/>
                  <a:pt x="226" y="27"/>
                  <a:pt x="226" y="26"/>
                </a:cubicBezTo>
                <a:cubicBezTo>
                  <a:pt x="225" y="25"/>
                  <a:pt x="224" y="25"/>
                  <a:pt x="224" y="24"/>
                </a:cubicBezTo>
                <a:cubicBezTo>
                  <a:pt x="224" y="23"/>
                  <a:pt x="224" y="23"/>
                  <a:pt x="225" y="22"/>
                </a:cubicBezTo>
                <a:cubicBezTo>
                  <a:pt x="225" y="21"/>
                  <a:pt x="224" y="20"/>
                  <a:pt x="222" y="20"/>
                </a:cubicBezTo>
                <a:cubicBezTo>
                  <a:pt x="222" y="18"/>
                  <a:pt x="224" y="16"/>
                  <a:pt x="224" y="14"/>
                </a:cubicBezTo>
                <a:cubicBezTo>
                  <a:pt x="224" y="13"/>
                  <a:pt x="223" y="10"/>
                  <a:pt x="222" y="10"/>
                </a:cubicBezTo>
                <a:cubicBezTo>
                  <a:pt x="221" y="9"/>
                  <a:pt x="219" y="11"/>
                  <a:pt x="218" y="11"/>
                </a:cubicBezTo>
                <a:cubicBezTo>
                  <a:pt x="217" y="12"/>
                  <a:pt x="217" y="13"/>
                  <a:pt x="216" y="13"/>
                </a:cubicBezTo>
                <a:cubicBezTo>
                  <a:pt x="215" y="13"/>
                  <a:pt x="214" y="12"/>
                  <a:pt x="213" y="12"/>
                </a:cubicBezTo>
                <a:cubicBezTo>
                  <a:pt x="212" y="11"/>
                  <a:pt x="212" y="11"/>
                  <a:pt x="211" y="10"/>
                </a:cubicBezTo>
                <a:cubicBezTo>
                  <a:pt x="209" y="9"/>
                  <a:pt x="208" y="9"/>
                  <a:pt x="206" y="9"/>
                </a:cubicBezTo>
                <a:cubicBezTo>
                  <a:pt x="204" y="9"/>
                  <a:pt x="204" y="8"/>
                  <a:pt x="203" y="6"/>
                </a:cubicBezTo>
                <a:cubicBezTo>
                  <a:pt x="202" y="6"/>
                  <a:pt x="201" y="5"/>
                  <a:pt x="200" y="5"/>
                </a:cubicBezTo>
                <a:cubicBezTo>
                  <a:pt x="199" y="5"/>
                  <a:pt x="199" y="5"/>
                  <a:pt x="198" y="5"/>
                </a:cubicBezTo>
                <a:cubicBezTo>
                  <a:pt x="198" y="5"/>
                  <a:pt x="197" y="5"/>
                  <a:pt x="196" y="5"/>
                </a:cubicBezTo>
                <a:cubicBezTo>
                  <a:pt x="196" y="5"/>
                  <a:pt x="195" y="4"/>
                  <a:pt x="194" y="5"/>
                </a:cubicBezTo>
                <a:cubicBezTo>
                  <a:pt x="193" y="5"/>
                  <a:pt x="193" y="6"/>
                  <a:pt x="192" y="7"/>
                </a:cubicBezTo>
                <a:cubicBezTo>
                  <a:pt x="191" y="8"/>
                  <a:pt x="191" y="8"/>
                  <a:pt x="189" y="8"/>
                </a:cubicBezTo>
                <a:cubicBezTo>
                  <a:pt x="188" y="9"/>
                  <a:pt x="188" y="10"/>
                  <a:pt x="187" y="11"/>
                </a:cubicBezTo>
                <a:cubicBezTo>
                  <a:pt x="186" y="11"/>
                  <a:pt x="185" y="11"/>
                  <a:pt x="184" y="11"/>
                </a:cubicBezTo>
                <a:cubicBezTo>
                  <a:pt x="182" y="11"/>
                  <a:pt x="181" y="11"/>
                  <a:pt x="181" y="9"/>
                </a:cubicBezTo>
                <a:cubicBezTo>
                  <a:pt x="181" y="7"/>
                  <a:pt x="181" y="6"/>
                  <a:pt x="180" y="5"/>
                </a:cubicBezTo>
                <a:cubicBezTo>
                  <a:pt x="180" y="5"/>
                  <a:pt x="180" y="5"/>
                  <a:pt x="180" y="4"/>
                </a:cubicBezTo>
                <a:cubicBezTo>
                  <a:pt x="180" y="4"/>
                  <a:pt x="179" y="4"/>
                  <a:pt x="180" y="3"/>
                </a:cubicBezTo>
                <a:cubicBezTo>
                  <a:pt x="179" y="3"/>
                  <a:pt x="179" y="2"/>
                  <a:pt x="179" y="1"/>
                </a:cubicBezTo>
                <a:cubicBezTo>
                  <a:pt x="178" y="1"/>
                  <a:pt x="176" y="1"/>
                  <a:pt x="176" y="1"/>
                </a:cubicBezTo>
                <a:cubicBezTo>
                  <a:pt x="175" y="2"/>
                  <a:pt x="175" y="2"/>
                  <a:pt x="175" y="3"/>
                </a:cubicBezTo>
                <a:cubicBezTo>
                  <a:pt x="174" y="3"/>
                  <a:pt x="173" y="3"/>
                  <a:pt x="173" y="3"/>
                </a:cubicBezTo>
                <a:cubicBezTo>
                  <a:pt x="172" y="3"/>
                  <a:pt x="170" y="3"/>
                  <a:pt x="169" y="3"/>
                </a:cubicBezTo>
                <a:cubicBezTo>
                  <a:pt x="168" y="3"/>
                  <a:pt x="167" y="2"/>
                  <a:pt x="166" y="1"/>
                </a:cubicBezTo>
                <a:cubicBezTo>
                  <a:pt x="165" y="1"/>
                  <a:pt x="163" y="1"/>
                  <a:pt x="162" y="1"/>
                </a:cubicBezTo>
                <a:cubicBezTo>
                  <a:pt x="160" y="1"/>
                  <a:pt x="158" y="1"/>
                  <a:pt x="157" y="1"/>
                </a:cubicBezTo>
                <a:cubicBezTo>
                  <a:pt x="154" y="1"/>
                  <a:pt x="152" y="0"/>
                  <a:pt x="149" y="0"/>
                </a:cubicBezTo>
                <a:cubicBezTo>
                  <a:pt x="149" y="2"/>
                  <a:pt x="148" y="4"/>
                  <a:pt x="148" y="7"/>
                </a:cubicBezTo>
                <a:cubicBezTo>
                  <a:pt x="148" y="8"/>
                  <a:pt x="149" y="9"/>
                  <a:pt x="149" y="10"/>
                </a:cubicBezTo>
                <a:cubicBezTo>
                  <a:pt x="150" y="11"/>
                  <a:pt x="151" y="9"/>
                  <a:pt x="153" y="9"/>
                </a:cubicBezTo>
                <a:cubicBezTo>
                  <a:pt x="153" y="11"/>
                  <a:pt x="152" y="12"/>
                  <a:pt x="152" y="13"/>
                </a:cubicBezTo>
                <a:cubicBezTo>
                  <a:pt x="152" y="14"/>
                  <a:pt x="153" y="14"/>
                  <a:pt x="153" y="14"/>
                </a:cubicBezTo>
                <a:cubicBezTo>
                  <a:pt x="153" y="14"/>
                  <a:pt x="153" y="16"/>
                  <a:pt x="154" y="17"/>
                </a:cubicBezTo>
                <a:cubicBezTo>
                  <a:pt x="154" y="17"/>
                  <a:pt x="153" y="18"/>
                  <a:pt x="154" y="18"/>
                </a:cubicBezTo>
                <a:cubicBezTo>
                  <a:pt x="154" y="19"/>
                  <a:pt x="156" y="20"/>
                  <a:pt x="156" y="21"/>
                </a:cubicBezTo>
                <a:cubicBezTo>
                  <a:pt x="157" y="22"/>
                  <a:pt x="158" y="25"/>
                  <a:pt x="160" y="25"/>
                </a:cubicBezTo>
                <a:cubicBezTo>
                  <a:pt x="160" y="25"/>
                  <a:pt x="161" y="25"/>
                  <a:pt x="161" y="24"/>
                </a:cubicBezTo>
                <a:cubicBezTo>
                  <a:pt x="161" y="25"/>
                  <a:pt x="161" y="26"/>
                  <a:pt x="161" y="27"/>
                </a:cubicBezTo>
                <a:cubicBezTo>
                  <a:pt x="163" y="27"/>
                  <a:pt x="163" y="29"/>
                  <a:pt x="163" y="30"/>
                </a:cubicBezTo>
                <a:cubicBezTo>
                  <a:pt x="163" y="30"/>
                  <a:pt x="163" y="31"/>
                  <a:pt x="163" y="32"/>
                </a:cubicBezTo>
                <a:cubicBezTo>
                  <a:pt x="164" y="32"/>
                  <a:pt x="165" y="32"/>
                  <a:pt x="165" y="32"/>
                </a:cubicBezTo>
                <a:cubicBezTo>
                  <a:pt x="165" y="32"/>
                  <a:pt x="166" y="34"/>
                  <a:pt x="166" y="34"/>
                </a:cubicBezTo>
                <a:cubicBezTo>
                  <a:pt x="166" y="34"/>
                  <a:pt x="166" y="35"/>
                  <a:pt x="166" y="36"/>
                </a:cubicBezTo>
                <a:cubicBezTo>
                  <a:pt x="165" y="37"/>
                  <a:pt x="163" y="36"/>
                  <a:pt x="162" y="38"/>
                </a:cubicBezTo>
                <a:cubicBezTo>
                  <a:pt x="162" y="38"/>
                  <a:pt x="162" y="39"/>
                  <a:pt x="161" y="39"/>
                </a:cubicBezTo>
                <a:cubicBezTo>
                  <a:pt x="161" y="40"/>
                  <a:pt x="160" y="40"/>
                  <a:pt x="160" y="40"/>
                </a:cubicBezTo>
                <a:cubicBezTo>
                  <a:pt x="159" y="42"/>
                  <a:pt x="159" y="42"/>
                  <a:pt x="161" y="42"/>
                </a:cubicBezTo>
                <a:cubicBezTo>
                  <a:pt x="162" y="42"/>
                  <a:pt x="162" y="43"/>
                  <a:pt x="163" y="42"/>
                </a:cubicBezTo>
                <a:cubicBezTo>
                  <a:pt x="164" y="42"/>
                  <a:pt x="165" y="42"/>
                  <a:pt x="166" y="41"/>
                </a:cubicBezTo>
                <a:cubicBezTo>
                  <a:pt x="167" y="41"/>
                  <a:pt x="167" y="41"/>
                  <a:pt x="168" y="41"/>
                </a:cubicBezTo>
                <a:cubicBezTo>
                  <a:pt x="169" y="40"/>
                  <a:pt x="171" y="40"/>
                  <a:pt x="172" y="41"/>
                </a:cubicBezTo>
                <a:cubicBezTo>
                  <a:pt x="173" y="41"/>
                  <a:pt x="173" y="40"/>
                  <a:pt x="173" y="41"/>
                </a:cubicBezTo>
                <a:cubicBezTo>
                  <a:pt x="174" y="43"/>
                  <a:pt x="172" y="44"/>
                  <a:pt x="171" y="45"/>
                </a:cubicBezTo>
                <a:cubicBezTo>
                  <a:pt x="168" y="48"/>
                  <a:pt x="165" y="48"/>
                  <a:pt x="161" y="48"/>
                </a:cubicBezTo>
                <a:cubicBezTo>
                  <a:pt x="159" y="48"/>
                  <a:pt x="157" y="48"/>
                  <a:pt x="155" y="48"/>
                </a:cubicBezTo>
                <a:cubicBezTo>
                  <a:pt x="153" y="48"/>
                  <a:pt x="153" y="49"/>
                  <a:pt x="152" y="50"/>
                </a:cubicBezTo>
                <a:cubicBezTo>
                  <a:pt x="151" y="51"/>
                  <a:pt x="152" y="51"/>
                  <a:pt x="153" y="53"/>
                </a:cubicBezTo>
                <a:cubicBezTo>
                  <a:pt x="152" y="53"/>
                  <a:pt x="152" y="53"/>
                  <a:pt x="151" y="53"/>
                </a:cubicBezTo>
                <a:cubicBezTo>
                  <a:pt x="150" y="53"/>
                  <a:pt x="150" y="54"/>
                  <a:pt x="149" y="54"/>
                </a:cubicBezTo>
                <a:cubicBezTo>
                  <a:pt x="149" y="54"/>
                  <a:pt x="149" y="54"/>
                  <a:pt x="148" y="55"/>
                </a:cubicBezTo>
                <a:cubicBezTo>
                  <a:pt x="148" y="55"/>
                  <a:pt x="148" y="56"/>
                  <a:pt x="148" y="57"/>
                </a:cubicBezTo>
                <a:cubicBezTo>
                  <a:pt x="149" y="58"/>
                  <a:pt x="149" y="60"/>
                  <a:pt x="150" y="61"/>
                </a:cubicBezTo>
                <a:cubicBezTo>
                  <a:pt x="150" y="61"/>
                  <a:pt x="150" y="61"/>
                  <a:pt x="151" y="61"/>
                </a:cubicBezTo>
                <a:cubicBezTo>
                  <a:pt x="152" y="61"/>
                  <a:pt x="152" y="60"/>
                  <a:pt x="154" y="60"/>
                </a:cubicBezTo>
                <a:cubicBezTo>
                  <a:pt x="154" y="59"/>
                  <a:pt x="155" y="60"/>
                  <a:pt x="155" y="59"/>
                </a:cubicBezTo>
                <a:cubicBezTo>
                  <a:pt x="156" y="59"/>
                  <a:pt x="156" y="57"/>
                  <a:pt x="157" y="57"/>
                </a:cubicBezTo>
                <a:cubicBezTo>
                  <a:pt x="158" y="57"/>
                  <a:pt x="158" y="59"/>
                  <a:pt x="160" y="59"/>
                </a:cubicBezTo>
                <a:cubicBezTo>
                  <a:pt x="161" y="59"/>
                  <a:pt x="162" y="58"/>
                  <a:pt x="163" y="58"/>
                </a:cubicBezTo>
                <a:cubicBezTo>
                  <a:pt x="165" y="58"/>
                  <a:pt x="166" y="59"/>
                  <a:pt x="167" y="60"/>
                </a:cubicBezTo>
                <a:cubicBezTo>
                  <a:pt x="168" y="62"/>
                  <a:pt x="161" y="61"/>
                  <a:pt x="160" y="61"/>
                </a:cubicBezTo>
                <a:cubicBezTo>
                  <a:pt x="159" y="61"/>
                  <a:pt x="158" y="60"/>
                  <a:pt x="158" y="61"/>
                </a:cubicBezTo>
                <a:cubicBezTo>
                  <a:pt x="157" y="61"/>
                  <a:pt x="157" y="61"/>
                  <a:pt x="157" y="62"/>
                </a:cubicBezTo>
                <a:cubicBezTo>
                  <a:pt x="156" y="63"/>
                  <a:pt x="156" y="64"/>
                  <a:pt x="156" y="65"/>
                </a:cubicBezTo>
                <a:cubicBezTo>
                  <a:pt x="155" y="66"/>
                  <a:pt x="154" y="66"/>
                  <a:pt x="154" y="67"/>
                </a:cubicBezTo>
                <a:cubicBezTo>
                  <a:pt x="154" y="68"/>
                  <a:pt x="153" y="69"/>
                  <a:pt x="154" y="70"/>
                </a:cubicBezTo>
                <a:cubicBezTo>
                  <a:pt x="154" y="70"/>
                  <a:pt x="154" y="70"/>
                  <a:pt x="155" y="70"/>
                </a:cubicBezTo>
                <a:cubicBezTo>
                  <a:pt x="155" y="71"/>
                  <a:pt x="155" y="71"/>
                  <a:pt x="155" y="71"/>
                </a:cubicBezTo>
                <a:cubicBezTo>
                  <a:pt x="156" y="72"/>
                  <a:pt x="156" y="73"/>
                  <a:pt x="158" y="74"/>
                </a:cubicBezTo>
                <a:cubicBezTo>
                  <a:pt x="158" y="74"/>
                  <a:pt x="161" y="74"/>
                  <a:pt x="161" y="74"/>
                </a:cubicBezTo>
                <a:cubicBezTo>
                  <a:pt x="163" y="73"/>
                  <a:pt x="165" y="72"/>
                  <a:pt x="167" y="73"/>
                </a:cubicBezTo>
                <a:cubicBezTo>
                  <a:pt x="167" y="74"/>
                  <a:pt x="167" y="74"/>
                  <a:pt x="167" y="75"/>
                </a:cubicBezTo>
                <a:cubicBezTo>
                  <a:pt x="167" y="75"/>
                  <a:pt x="168" y="76"/>
                  <a:pt x="168" y="75"/>
                </a:cubicBezTo>
                <a:cubicBezTo>
                  <a:pt x="168" y="76"/>
                  <a:pt x="168" y="78"/>
                  <a:pt x="168" y="78"/>
                </a:cubicBezTo>
                <a:cubicBezTo>
                  <a:pt x="168" y="79"/>
                  <a:pt x="167" y="80"/>
                  <a:pt x="167" y="81"/>
                </a:cubicBezTo>
                <a:cubicBezTo>
                  <a:pt x="166" y="82"/>
                  <a:pt x="165" y="82"/>
                  <a:pt x="164" y="82"/>
                </a:cubicBezTo>
                <a:cubicBezTo>
                  <a:pt x="162" y="83"/>
                  <a:pt x="162" y="82"/>
                  <a:pt x="161" y="84"/>
                </a:cubicBezTo>
                <a:cubicBezTo>
                  <a:pt x="161" y="84"/>
                  <a:pt x="162" y="85"/>
                  <a:pt x="162" y="86"/>
                </a:cubicBezTo>
                <a:cubicBezTo>
                  <a:pt x="163" y="89"/>
                  <a:pt x="162" y="92"/>
                  <a:pt x="165" y="94"/>
                </a:cubicBezTo>
                <a:cubicBezTo>
                  <a:pt x="165" y="94"/>
                  <a:pt x="165" y="94"/>
                  <a:pt x="166" y="94"/>
                </a:cubicBezTo>
                <a:cubicBezTo>
                  <a:pt x="166" y="95"/>
                  <a:pt x="166" y="95"/>
                  <a:pt x="166" y="95"/>
                </a:cubicBezTo>
                <a:cubicBezTo>
                  <a:pt x="167" y="96"/>
                  <a:pt x="168" y="96"/>
                  <a:pt x="169" y="96"/>
                </a:cubicBezTo>
                <a:cubicBezTo>
                  <a:pt x="170" y="96"/>
                  <a:pt x="171" y="96"/>
                  <a:pt x="173" y="96"/>
                </a:cubicBezTo>
                <a:cubicBezTo>
                  <a:pt x="175" y="96"/>
                  <a:pt x="177" y="96"/>
                  <a:pt x="179" y="97"/>
                </a:cubicBezTo>
                <a:cubicBezTo>
                  <a:pt x="181" y="97"/>
                  <a:pt x="182" y="97"/>
                  <a:pt x="184" y="98"/>
                </a:cubicBezTo>
                <a:cubicBezTo>
                  <a:pt x="185" y="99"/>
                  <a:pt x="186" y="99"/>
                  <a:pt x="187" y="100"/>
                </a:cubicBezTo>
                <a:cubicBezTo>
                  <a:pt x="188" y="101"/>
                  <a:pt x="190" y="101"/>
                  <a:pt x="191" y="102"/>
                </a:cubicBezTo>
                <a:cubicBezTo>
                  <a:pt x="192" y="104"/>
                  <a:pt x="192" y="106"/>
                  <a:pt x="192" y="108"/>
                </a:cubicBezTo>
                <a:cubicBezTo>
                  <a:pt x="191" y="107"/>
                  <a:pt x="189" y="106"/>
                  <a:pt x="188" y="104"/>
                </a:cubicBezTo>
                <a:cubicBezTo>
                  <a:pt x="188" y="104"/>
                  <a:pt x="188" y="103"/>
                  <a:pt x="188" y="103"/>
                </a:cubicBezTo>
                <a:cubicBezTo>
                  <a:pt x="187" y="102"/>
                  <a:pt x="186" y="102"/>
                  <a:pt x="186" y="101"/>
                </a:cubicBezTo>
                <a:cubicBezTo>
                  <a:pt x="185" y="101"/>
                  <a:pt x="184" y="100"/>
                  <a:pt x="183" y="99"/>
                </a:cubicBezTo>
                <a:cubicBezTo>
                  <a:pt x="182" y="98"/>
                  <a:pt x="180" y="99"/>
                  <a:pt x="179" y="99"/>
                </a:cubicBezTo>
                <a:cubicBezTo>
                  <a:pt x="176" y="99"/>
                  <a:pt x="173" y="98"/>
                  <a:pt x="171" y="99"/>
                </a:cubicBezTo>
                <a:cubicBezTo>
                  <a:pt x="170" y="99"/>
                  <a:pt x="169" y="100"/>
                  <a:pt x="169" y="101"/>
                </a:cubicBezTo>
                <a:cubicBezTo>
                  <a:pt x="168" y="101"/>
                  <a:pt x="167" y="101"/>
                  <a:pt x="167" y="101"/>
                </a:cubicBezTo>
                <a:cubicBezTo>
                  <a:pt x="165" y="101"/>
                  <a:pt x="164" y="101"/>
                  <a:pt x="162" y="101"/>
                </a:cubicBezTo>
                <a:cubicBezTo>
                  <a:pt x="161" y="100"/>
                  <a:pt x="160" y="100"/>
                  <a:pt x="158" y="100"/>
                </a:cubicBezTo>
                <a:cubicBezTo>
                  <a:pt x="158" y="100"/>
                  <a:pt x="157" y="100"/>
                  <a:pt x="157" y="100"/>
                </a:cubicBezTo>
                <a:cubicBezTo>
                  <a:pt x="156" y="99"/>
                  <a:pt x="156" y="97"/>
                  <a:pt x="155" y="96"/>
                </a:cubicBezTo>
                <a:cubicBezTo>
                  <a:pt x="155" y="96"/>
                  <a:pt x="152" y="96"/>
                  <a:pt x="151" y="96"/>
                </a:cubicBezTo>
                <a:cubicBezTo>
                  <a:pt x="150" y="96"/>
                  <a:pt x="150" y="96"/>
                  <a:pt x="149" y="97"/>
                </a:cubicBezTo>
                <a:cubicBezTo>
                  <a:pt x="149" y="97"/>
                  <a:pt x="149" y="98"/>
                  <a:pt x="149" y="98"/>
                </a:cubicBezTo>
                <a:cubicBezTo>
                  <a:pt x="148" y="98"/>
                  <a:pt x="148" y="98"/>
                  <a:pt x="147" y="98"/>
                </a:cubicBezTo>
                <a:cubicBezTo>
                  <a:pt x="146" y="99"/>
                  <a:pt x="147" y="100"/>
                  <a:pt x="146" y="101"/>
                </a:cubicBezTo>
                <a:cubicBezTo>
                  <a:pt x="145" y="103"/>
                  <a:pt x="142" y="105"/>
                  <a:pt x="141" y="106"/>
                </a:cubicBezTo>
                <a:cubicBezTo>
                  <a:pt x="140" y="106"/>
                  <a:pt x="137" y="107"/>
                  <a:pt x="137" y="108"/>
                </a:cubicBezTo>
                <a:cubicBezTo>
                  <a:pt x="137" y="109"/>
                  <a:pt x="138" y="112"/>
                  <a:pt x="138" y="113"/>
                </a:cubicBezTo>
                <a:cubicBezTo>
                  <a:pt x="138" y="114"/>
                  <a:pt x="141" y="118"/>
                  <a:pt x="142" y="119"/>
                </a:cubicBezTo>
                <a:cubicBezTo>
                  <a:pt x="142" y="120"/>
                  <a:pt x="147" y="123"/>
                  <a:pt x="146" y="124"/>
                </a:cubicBezTo>
                <a:cubicBezTo>
                  <a:pt x="145" y="123"/>
                  <a:pt x="140" y="121"/>
                  <a:pt x="140" y="121"/>
                </a:cubicBezTo>
                <a:cubicBezTo>
                  <a:pt x="138" y="121"/>
                  <a:pt x="137" y="120"/>
                  <a:pt x="136" y="120"/>
                </a:cubicBezTo>
                <a:cubicBezTo>
                  <a:pt x="135" y="120"/>
                  <a:pt x="134" y="121"/>
                  <a:pt x="133" y="120"/>
                </a:cubicBezTo>
                <a:cubicBezTo>
                  <a:pt x="133" y="120"/>
                  <a:pt x="133" y="120"/>
                  <a:pt x="133" y="120"/>
                </a:cubicBezTo>
                <a:cubicBezTo>
                  <a:pt x="131" y="120"/>
                  <a:pt x="128" y="116"/>
                  <a:pt x="127" y="120"/>
                </a:cubicBezTo>
                <a:cubicBezTo>
                  <a:pt x="127" y="122"/>
                  <a:pt x="127" y="121"/>
                  <a:pt x="127" y="123"/>
                </a:cubicBezTo>
                <a:cubicBezTo>
                  <a:pt x="130" y="123"/>
                  <a:pt x="130" y="126"/>
                  <a:pt x="130" y="129"/>
                </a:cubicBezTo>
                <a:cubicBezTo>
                  <a:pt x="131" y="131"/>
                  <a:pt x="131" y="132"/>
                  <a:pt x="130" y="134"/>
                </a:cubicBezTo>
                <a:cubicBezTo>
                  <a:pt x="129" y="134"/>
                  <a:pt x="128" y="136"/>
                  <a:pt x="128" y="136"/>
                </a:cubicBezTo>
                <a:cubicBezTo>
                  <a:pt x="127" y="136"/>
                  <a:pt x="126" y="135"/>
                  <a:pt x="125" y="135"/>
                </a:cubicBezTo>
                <a:cubicBezTo>
                  <a:pt x="124" y="135"/>
                  <a:pt x="123" y="135"/>
                  <a:pt x="123" y="134"/>
                </a:cubicBezTo>
                <a:cubicBezTo>
                  <a:pt x="122" y="134"/>
                  <a:pt x="119" y="130"/>
                  <a:pt x="119" y="129"/>
                </a:cubicBezTo>
                <a:cubicBezTo>
                  <a:pt x="120" y="127"/>
                  <a:pt x="121" y="126"/>
                  <a:pt x="122" y="124"/>
                </a:cubicBezTo>
                <a:cubicBezTo>
                  <a:pt x="122" y="124"/>
                  <a:pt x="124" y="124"/>
                  <a:pt x="124" y="123"/>
                </a:cubicBezTo>
                <a:cubicBezTo>
                  <a:pt x="125" y="122"/>
                  <a:pt x="126" y="118"/>
                  <a:pt x="126" y="117"/>
                </a:cubicBezTo>
                <a:cubicBezTo>
                  <a:pt x="126" y="114"/>
                  <a:pt x="127" y="113"/>
                  <a:pt x="123" y="112"/>
                </a:cubicBezTo>
                <a:cubicBezTo>
                  <a:pt x="122" y="111"/>
                  <a:pt x="120" y="111"/>
                  <a:pt x="119" y="111"/>
                </a:cubicBezTo>
                <a:cubicBezTo>
                  <a:pt x="118" y="110"/>
                  <a:pt x="117" y="109"/>
                  <a:pt x="116" y="109"/>
                </a:cubicBezTo>
                <a:cubicBezTo>
                  <a:pt x="114" y="109"/>
                  <a:pt x="112" y="109"/>
                  <a:pt x="111" y="109"/>
                </a:cubicBezTo>
                <a:cubicBezTo>
                  <a:pt x="109" y="110"/>
                  <a:pt x="107" y="111"/>
                  <a:pt x="105" y="113"/>
                </a:cubicBezTo>
                <a:cubicBezTo>
                  <a:pt x="105" y="114"/>
                  <a:pt x="105" y="114"/>
                  <a:pt x="104" y="114"/>
                </a:cubicBezTo>
                <a:cubicBezTo>
                  <a:pt x="103" y="114"/>
                  <a:pt x="101" y="113"/>
                  <a:pt x="100" y="113"/>
                </a:cubicBezTo>
                <a:cubicBezTo>
                  <a:pt x="99" y="112"/>
                  <a:pt x="99" y="112"/>
                  <a:pt x="98" y="112"/>
                </a:cubicBezTo>
                <a:cubicBezTo>
                  <a:pt x="97" y="112"/>
                  <a:pt x="97" y="112"/>
                  <a:pt x="96" y="112"/>
                </a:cubicBezTo>
                <a:cubicBezTo>
                  <a:pt x="95" y="113"/>
                  <a:pt x="95" y="113"/>
                  <a:pt x="94" y="114"/>
                </a:cubicBezTo>
                <a:cubicBezTo>
                  <a:pt x="93" y="114"/>
                  <a:pt x="91" y="114"/>
                  <a:pt x="90" y="114"/>
                </a:cubicBezTo>
                <a:cubicBezTo>
                  <a:pt x="88" y="114"/>
                  <a:pt x="87" y="114"/>
                  <a:pt x="86" y="115"/>
                </a:cubicBezTo>
                <a:cubicBezTo>
                  <a:pt x="84" y="115"/>
                  <a:pt x="81" y="115"/>
                  <a:pt x="79" y="115"/>
                </a:cubicBezTo>
                <a:cubicBezTo>
                  <a:pt x="76" y="115"/>
                  <a:pt x="73" y="115"/>
                  <a:pt x="71" y="117"/>
                </a:cubicBezTo>
                <a:cubicBezTo>
                  <a:pt x="70" y="118"/>
                  <a:pt x="69" y="119"/>
                  <a:pt x="68" y="120"/>
                </a:cubicBezTo>
                <a:cubicBezTo>
                  <a:pt x="68" y="122"/>
                  <a:pt x="66" y="122"/>
                  <a:pt x="67" y="124"/>
                </a:cubicBezTo>
                <a:cubicBezTo>
                  <a:pt x="66" y="124"/>
                  <a:pt x="66" y="128"/>
                  <a:pt x="65" y="129"/>
                </a:cubicBezTo>
                <a:cubicBezTo>
                  <a:pt x="65" y="129"/>
                  <a:pt x="65" y="130"/>
                  <a:pt x="64" y="131"/>
                </a:cubicBezTo>
                <a:cubicBezTo>
                  <a:pt x="63" y="131"/>
                  <a:pt x="62" y="131"/>
                  <a:pt x="61" y="132"/>
                </a:cubicBezTo>
                <a:cubicBezTo>
                  <a:pt x="59" y="133"/>
                  <a:pt x="61" y="138"/>
                  <a:pt x="62" y="140"/>
                </a:cubicBezTo>
                <a:cubicBezTo>
                  <a:pt x="62" y="142"/>
                  <a:pt x="63" y="145"/>
                  <a:pt x="64" y="146"/>
                </a:cubicBezTo>
                <a:cubicBezTo>
                  <a:pt x="64" y="146"/>
                  <a:pt x="65" y="146"/>
                  <a:pt x="66" y="146"/>
                </a:cubicBezTo>
                <a:cubicBezTo>
                  <a:pt x="68" y="146"/>
                  <a:pt x="70" y="145"/>
                  <a:pt x="71" y="147"/>
                </a:cubicBezTo>
                <a:cubicBezTo>
                  <a:pt x="71" y="149"/>
                  <a:pt x="70" y="152"/>
                  <a:pt x="70" y="154"/>
                </a:cubicBezTo>
                <a:cubicBezTo>
                  <a:pt x="70" y="157"/>
                  <a:pt x="70" y="160"/>
                  <a:pt x="70" y="163"/>
                </a:cubicBezTo>
                <a:cubicBezTo>
                  <a:pt x="70" y="164"/>
                  <a:pt x="70" y="165"/>
                  <a:pt x="69" y="167"/>
                </a:cubicBezTo>
                <a:cubicBezTo>
                  <a:pt x="69" y="168"/>
                  <a:pt x="69" y="168"/>
                  <a:pt x="69" y="169"/>
                </a:cubicBezTo>
                <a:cubicBezTo>
                  <a:pt x="68" y="171"/>
                  <a:pt x="69" y="174"/>
                  <a:pt x="69" y="176"/>
                </a:cubicBezTo>
                <a:cubicBezTo>
                  <a:pt x="69" y="179"/>
                  <a:pt x="69" y="181"/>
                  <a:pt x="68" y="183"/>
                </a:cubicBezTo>
                <a:cubicBezTo>
                  <a:pt x="67" y="185"/>
                  <a:pt x="67" y="186"/>
                  <a:pt x="65" y="187"/>
                </a:cubicBezTo>
                <a:cubicBezTo>
                  <a:pt x="65" y="188"/>
                  <a:pt x="64" y="188"/>
                  <a:pt x="64" y="189"/>
                </a:cubicBezTo>
                <a:cubicBezTo>
                  <a:pt x="62" y="191"/>
                  <a:pt x="61" y="192"/>
                  <a:pt x="63" y="195"/>
                </a:cubicBezTo>
                <a:cubicBezTo>
                  <a:pt x="63" y="196"/>
                  <a:pt x="64" y="196"/>
                  <a:pt x="64" y="197"/>
                </a:cubicBezTo>
                <a:cubicBezTo>
                  <a:pt x="63" y="199"/>
                  <a:pt x="60" y="199"/>
                  <a:pt x="59" y="200"/>
                </a:cubicBezTo>
                <a:cubicBezTo>
                  <a:pt x="58" y="201"/>
                  <a:pt x="57" y="203"/>
                  <a:pt x="56" y="203"/>
                </a:cubicBezTo>
                <a:cubicBezTo>
                  <a:pt x="55" y="204"/>
                  <a:pt x="53" y="203"/>
                  <a:pt x="52" y="203"/>
                </a:cubicBezTo>
                <a:cubicBezTo>
                  <a:pt x="50" y="203"/>
                  <a:pt x="50" y="203"/>
                  <a:pt x="50" y="204"/>
                </a:cubicBezTo>
                <a:cubicBezTo>
                  <a:pt x="49" y="205"/>
                  <a:pt x="49" y="205"/>
                  <a:pt x="48" y="206"/>
                </a:cubicBezTo>
                <a:cubicBezTo>
                  <a:pt x="46" y="206"/>
                  <a:pt x="44" y="206"/>
                  <a:pt x="42" y="206"/>
                </a:cubicBezTo>
                <a:cubicBezTo>
                  <a:pt x="41" y="206"/>
                  <a:pt x="39" y="206"/>
                  <a:pt x="38" y="206"/>
                </a:cubicBezTo>
                <a:cubicBezTo>
                  <a:pt x="37" y="206"/>
                  <a:pt x="36" y="208"/>
                  <a:pt x="35" y="208"/>
                </a:cubicBezTo>
                <a:cubicBezTo>
                  <a:pt x="34" y="208"/>
                  <a:pt x="34" y="209"/>
                  <a:pt x="35" y="210"/>
                </a:cubicBezTo>
                <a:cubicBezTo>
                  <a:pt x="35" y="210"/>
                  <a:pt x="36" y="212"/>
                  <a:pt x="37" y="212"/>
                </a:cubicBezTo>
                <a:cubicBezTo>
                  <a:pt x="37" y="212"/>
                  <a:pt x="38" y="213"/>
                  <a:pt x="38" y="213"/>
                </a:cubicBezTo>
                <a:cubicBezTo>
                  <a:pt x="40" y="215"/>
                  <a:pt x="41" y="215"/>
                  <a:pt x="40" y="217"/>
                </a:cubicBezTo>
                <a:cubicBezTo>
                  <a:pt x="37" y="226"/>
                  <a:pt x="54" y="225"/>
                  <a:pt x="58" y="227"/>
                </a:cubicBezTo>
                <a:cubicBezTo>
                  <a:pt x="58" y="227"/>
                  <a:pt x="58" y="227"/>
                  <a:pt x="58" y="227"/>
                </a:cubicBezTo>
                <a:cubicBezTo>
                  <a:pt x="59" y="227"/>
                  <a:pt x="59" y="228"/>
                  <a:pt x="59" y="228"/>
                </a:cubicBezTo>
                <a:cubicBezTo>
                  <a:pt x="59" y="228"/>
                  <a:pt x="59" y="229"/>
                  <a:pt x="59" y="229"/>
                </a:cubicBezTo>
                <a:cubicBezTo>
                  <a:pt x="60" y="230"/>
                  <a:pt x="60" y="230"/>
                  <a:pt x="61" y="231"/>
                </a:cubicBezTo>
                <a:cubicBezTo>
                  <a:pt x="61" y="232"/>
                  <a:pt x="61" y="234"/>
                  <a:pt x="60" y="235"/>
                </a:cubicBezTo>
                <a:cubicBezTo>
                  <a:pt x="60" y="236"/>
                  <a:pt x="59" y="236"/>
                  <a:pt x="59" y="237"/>
                </a:cubicBezTo>
                <a:cubicBezTo>
                  <a:pt x="58" y="239"/>
                  <a:pt x="60" y="242"/>
                  <a:pt x="58" y="244"/>
                </a:cubicBezTo>
                <a:cubicBezTo>
                  <a:pt x="57" y="245"/>
                  <a:pt x="56" y="246"/>
                  <a:pt x="54" y="246"/>
                </a:cubicBezTo>
                <a:cubicBezTo>
                  <a:pt x="53" y="247"/>
                  <a:pt x="53" y="248"/>
                  <a:pt x="52" y="249"/>
                </a:cubicBezTo>
                <a:cubicBezTo>
                  <a:pt x="50" y="251"/>
                  <a:pt x="48" y="252"/>
                  <a:pt x="46" y="254"/>
                </a:cubicBezTo>
                <a:cubicBezTo>
                  <a:pt x="46" y="255"/>
                  <a:pt x="45" y="255"/>
                  <a:pt x="45" y="256"/>
                </a:cubicBezTo>
                <a:cubicBezTo>
                  <a:pt x="44" y="256"/>
                  <a:pt x="44" y="256"/>
                  <a:pt x="44" y="256"/>
                </a:cubicBezTo>
                <a:cubicBezTo>
                  <a:pt x="43" y="257"/>
                  <a:pt x="43" y="258"/>
                  <a:pt x="43" y="258"/>
                </a:cubicBezTo>
                <a:cubicBezTo>
                  <a:pt x="43" y="259"/>
                  <a:pt x="43" y="260"/>
                  <a:pt x="43" y="261"/>
                </a:cubicBezTo>
                <a:cubicBezTo>
                  <a:pt x="43" y="262"/>
                  <a:pt x="43" y="264"/>
                  <a:pt x="43" y="265"/>
                </a:cubicBezTo>
                <a:cubicBezTo>
                  <a:pt x="44" y="266"/>
                  <a:pt x="45" y="266"/>
                  <a:pt x="44" y="268"/>
                </a:cubicBezTo>
                <a:cubicBezTo>
                  <a:pt x="44" y="269"/>
                  <a:pt x="43" y="270"/>
                  <a:pt x="42" y="270"/>
                </a:cubicBezTo>
                <a:cubicBezTo>
                  <a:pt x="40" y="271"/>
                  <a:pt x="37" y="273"/>
                  <a:pt x="35" y="274"/>
                </a:cubicBezTo>
                <a:cubicBezTo>
                  <a:pt x="34" y="274"/>
                  <a:pt x="32" y="274"/>
                  <a:pt x="31" y="275"/>
                </a:cubicBezTo>
                <a:cubicBezTo>
                  <a:pt x="30" y="276"/>
                  <a:pt x="31" y="276"/>
                  <a:pt x="29" y="276"/>
                </a:cubicBezTo>
                <a:cubicBezTo>
                  <a:pt x="28" y="276"/>
                  <a:pt x="27" y="277"/>
                  <a:pt x="26" y="277"/>
                </a:cubicBezTo>
                <a:cubicBezTo>
                  <a:pt x="25" y="277"/>
                  <a:pt x="23" y="277"/>
                  <a:pt x="22" y="277"/>
                </a:cubicBezTo>
                <a:cubicBezTo>
                  <a:pt x="21" y="277"/>
                  <a:pt x="20" y="277"/>
                  <a:pt x="19" y="276"/>
                </a:cubicBezTo>
                <a:cubicBezTo>
                  <a:pt x="17" y="275"/>
                  <a:pt x="15" y="274"/>
                  <a:pt x="13" y="273"/>
                </a:cubicBezTo>
                <a:cubicBezTo>
                  <a:pt x="11" y="273"/>
                  <a:pt x="8" y="273"/>
                  <a:pt x="8" y="276"/>
                </a:cubicBezTo>
                <a:cubicBezTo>
                  <a:pt x="8" y="277"/>
                  <a:pt x="8" y="278"/>
                  <a:pt x="8" y="278"/>
                </a:cubicBezTo>
                <a:cubicBezTo>
                  <a:pt x="6" y="278"/>
                  <a:pt x="5" y="278"/>
                  <a:pt x="3" y="278"/>
                </a:cubicBezTo>
                <a:cubicBezTo>
                  <a:pt x="1" y="278"/>
                  <a:pt x="0" y="281"/>
                  <a:pt x="0" y="283"/>
                </a:cubicBezTo>
                <a:cubicBezTo>
                  <a:pt x="0" y="284"/>
                  <a:pt x="0" y="285"/>
                  <a:pt x="0" y="285"/>
                </a:cubicBezTo>
                <a:cubicBezTo>
                  <a:pt x="0" y="287"/>
                  <a:pt x="0" y="287"/>
                  <a:pt x="1" y="288"/>
                </a:cubicBezTo>
                <a:cubicBezTo>
                  <a:pt x="2" y="289"/>
                  <a:pt x="5" y="290"/>
                  <a:pt x="5" y="292"/>
                </a:cubicBezTo>
                <a:cubicBezTo>
                  <a:pt x="6" y="294"/>
                  <a:pt x="5" y="296"/>
                  <a:pt x="6" y="297"/>
                </a:cubicBezTo>
                <a:cubicBezTo>
                  <a:pt x="7" y="299"/>
                  <a:pt x="9" y="299"/>
                  <a:pt x="10" y="300"/>
                </a:cubicBezTo>
                <a:cubicBezTo>
                  <a:pt x="10" y="301"/>
                  <a:pt x="10" y="301"/>
                  <a:pt x="10" y="301"/>
                </a:cubicBezTo>
                <a:cubicBezTo>
                  <a:pt x="10" y="302"/>
                  <a:pt x="11" y="303"/>
                  <a:pt x="11" y="304"/>
                </a:cubicBezTo>
                <a:cubicBezTo>
                  <a:pt x="11" y="305"/>
                  <a:pt x="11" y="306"/>
                  <a:pt x="11" y="307"/>
                </a:cubicBezTo>
                <a:cubicBezTo>
                  <a:pt x="11" y="308"/>
                  <a:pt x="11" y="308"/>
                  <a:pt x="12" y="309"/>
                </a:cubicBezTo>
                <a:cubicBezTo>
                  <a:pt x="12" y="311"/>
                  <a:pt x="12" y="314"/>
                  <a:pt x="13" y="316"/>
                </a:cubicBezTo>
                <a:cubicBezTo>
                  <a:pt x="13" y="317"/>
                  <a:pt x="13" y="319"/>
                  <a:pt x="13" y="320"/>
                </a:cubicBezTo>
                <a:cubicBezTo>
                  <a:pt x="13" y="322"/>
                  <a:pt x="13" y="321"/>
                  <a:pt x="12" y="322"/>
                </a:cubicBezTo>
                <a:cubicBezTo>
                  <a:pt x="12" y="323"/>
                  <a:pt x="11" y="323"/>
                  <a:pt x="10" y="324"/>
                </a:cubicBezTo>
                <a:cubicBezTo>
                  <a:pt x="10" y="325"/>
                  <a:pt x="9" y="325"/>
                  <a:pt x="9" y="326"/>
                </a:cubicBezTo>
                <a:cubicBezTo>
                  <a:pt x="7" y="328"/>
                  <a:pt x="9" y="331"/>
                  <a:pt x="8" y="334"/>
                </a:cubicBezTo>
                <a:cubicBezTo>
                  <a:pt x="7" y="335"/>
                  <a:pt x="6" y="335"/>
                  <a:pt x="6" y="336"/>
                </a:cubicBezTo>
                <a:cubicBezTo>
                  <a:pt x="7" y="336"/>
                  <a:pt x="7" y="336"/>
                  <a:pt x="7" y="337"/>
                </a:cubicBezTo>
                <a:cubicBezTo>
                  <a:pt x="7" y="337"/>
                  <a:pt x="7" y="338"/>
                  <a:pt x="7" y="338"/>
                </a:cubicBezTo>
                <a:cubicBezTo>
                  <a:pt x="7" y="339"/>
                  <a:pt x="7" y="339"/>
                  <a:pt x="8" y="340"/>
                </a:cubicBezTo>
                <a:cubicBezTo>
                  <a:pt x="7" y="341"/>
                  <a:pt x="5" y="341"/>
                  <a:pt x="5" y="342"/>
                </a:cubicBezTo>
                <a:cubicBezTo>
                  <a:pt x="4" y="343"/>
                  <a:pt x="4" y="343"/>
                  <a:pt x="3" y="344"/>
                </a:cubicBezTo>
                <a:cubicBezTo>
                  <a:pt x="1" y="344"/>
                  <a:pt x="2" y="344"/>
                  <a:pt x="1" y="345"/>
                </a:cubicBezTo>
                <a:cubicBezTo>
                  <a:pt x="1" y="347"/>
                  <a:pt x="0" y="349"/>
                  <a:pt x="1" y="351"/>
                </a:cubicBezTo>
                <a:cubicBezTo>
                  <a:pt x="1" y="351"/>
                  <a:pt x="1" y="351"/>
                  <a:pt x="2" y="351"/>
                </a:cubicBezTo>
                <a:cubicBezTo>
                  <a:pt x="3" y="351"/>
                  <a:pt x="4" y="351"/>
                  <a:pt x="4" y="351"/>
                </a:cubicBezTo>
                <a:cubicBezTo>
                  <a:pt x="4" y="351"/>
                  <a:pt x="4" y="351"/>
                  <a:pt x="4" y="351"/>
                </a:cubicBezTo>
                <a:cubicBezTo>
                  <a:pt x="4" y="351"/>
                  <a:pt x="4" y="351"/>
                  <a:pt x="5" y="351"/>
                </a:cubicBezTo>
                <a:cubicBezTo>
                  <a:pt x="5" y="351"/>
                  <a:pt x="6" y="352"/>
                  <a:pt x="6" y="353"/>
                </a:cubicBezTo>
                <a:cubicBezTo>
                  <a:pt x="6" y="354"/>
                  <a:pt x="6" y="356"/>
                  <a:pt x="6" y="358"/>
                </a:cubicBezTo>
                <a:cubicBezTo>
                  <a:pt x="5" y="359"/>
                  <a:pt x="5" y="361"/>
                  <a:pt x="4" y="362"/>
                </a:cubicBezTo>
                <a:cubicBezTo>
                  <a:pt x="4" y="363"/>
                  <a:pt x="4" y="364"/>
                  <a:pt x="4" y="364"/>
                </a:cubicBezTo>
                <a:cubicBezTo>
                  <a:pt x="4" y="365"/>
                  <a:pt x="4" y="365"/>
                  <a:pt x="4" y="365"/>
                </a:cubicBezTo>
                <a:cubicBezTo>
                  <a:pt x="4" y="367"/>
                  <a:pt x="4" y="367"/>
                  <a:pt x="4" y="368"/>
                </a:cubicBezTo>
                <a:cubicBezTo>
                  <a:pt x="3" y="369"/>
                  <a:pt x="3" y="370"/>
                  <a:pt x="3" y="370"/>
                </a:cubicBezTo>
                <a:cubicBezTo>
                  <a:pt x="3" y="371"/>
                  <a:pt x="4" y="371"/>
                  <a:pt x="4" y="371"/>
                </a:cubicBezTo>
                <a:cubicBezTo>
                  <a:pt x="3" y="372"/>
                  <a:pt x="2" y="372"/>
                  <a:pt x="1" y="373"/>
                </a:cubicBezTo>
                <a:cubicBezTo>
                  <a:pt x="1" y="373"/>
                  <a:pt x="1" y="374"/>
                  <a:pt x="0" y="375"/>
                </a:cubicBezTo>
                <a:cubicBezTo>
                  <a:pt x="0" y="375"/>
                  <a:pt x="0" y="375"/>
                  <a:pt x="0" y="376"/>
                </a:cubicBezTo>
                <a:cubicBezTo>
                  <a:pt x="0" y="376"/>
                  <a:pt x="1" y="377"/>
                  <a:pt x="1" y="377"/>
                </a:cubicBezTo>
                <a:cubicBezTo>
                  <a:pt x="2" y="377"/>
                  <a:pt x="3" y="378"/>
                  <a:pt x="3" y="379"/>
                </a:cubicBezTo>
                <a:cubicBezTo>
                  <a:pt x="3" y="379"/>
                  <a:pt x="3" y="380"/>
                  <a:pt x="3" y="380"/>
                </a:cubicBezTo>
                <a:cubicBezTo>
                  <a:pt x="3" y="381"/>
                  <a:pt x="3" y="382"/>
                  <a:pt x="3" y="383"/>
                </a:cubicBezTo>
                <a:cubicBezTo>
                  <a:pt x="2" y="385"/>
                  <a:pt x="2" y="388"/>
                  <a:pt x="3" y="390"/>
                </a:cubicBezTo>
                <a:cubicBezTo>
                  <a:pt x="5" y="391"/>
                  <a:pt x="6" y="392"/>
                  <a:pt x="8" y="393"/>
                </a:cubicBezTo>
                <a:cubicBezTo>
                  <a:pt x="9" y="393"/>
                  <a:pt x="9" y="393"/>
                  <a:pt x="10" y="394"/>
                </a:cubicBezTo>
                <a:cubicBezTo>
                  <a:pt x="11" y="395"/>
                  <a:pt x="12" y="395"/>
                  <a:pt x="14" y="396"/>
                </a:cubicBezTo>
                <a:cubicBezTo>
                  <a:pt x="14" y="396"/>
                  <a:pt x="15" y="397"/>
                  <a:pt x="15" y="397"/>
                </a:cubicBezTo>
                <a:cubicBezTo>
                  <a:pt x="17" y="397"/>
                  <a:pt x="18" y="397"/>
                  <a:pt x="19" y="399"/>
                </a:cubicBezTo>
                <a:cubicBezTo>
                  <a:pt x="20" y="401"/>
                  <a:pt x="19" y="403"/>
                  <a:pt x="19" y="405"/>
                </a:cubicBezTo>
                <a:cubicBezTo>
                  <a:pt x="18" y="406"/>
                  <a:pt x="18" y="407"/>
                  <a:pt x="17" y="409"/>
                </a:cubicBezTo>
                <a:cubicBezTo>
                  <a:pt x="16" y="411"/>
                  <a:pt x="14" y="412"/>
                  <a:pt x="13" y="414"/>
                </a:cubicBezTo>
                <a:cubicBezTo>
                  <a:pt x="13" y="414"/>
                  <a:pt x="13" y="414"/>
                  <a:pt x="13" y="414"/>
                </a:cubicBezTo>
                <a:cubicBezTo>
                  <a:pt x="13" y="414"/>
                  <a:pt x="13" y="414"/>
                  <a:pt x="13" y="414"/>
                </a:cubicBezTo>
                <a:cubicBezTo>
                  <a:pt x="12" y="416"/>
                  <a:pt x="10" y="417"/>
                  <a:pt x="10" y="419"/>
                </a:cubicBezTo>
                <a:cubicBezTo>
                  <a:pt x="10" y="420"/>
                  <a:pt x="10" y="420"/>
                  <a:pt x="10" y="420"/>
                </a:cubicBezTo>
                <a:cubicBezTo>
                  <a:pt x="10" y="422"/>
                  <a:pt x="9" y="423"/>
                  <a:pt x="8" y="424"/>
                </a:cubicBezTo>
                <a:cubicBezTo>
                  <a:pt x="7" y="426"/>
                  <a:pt x="7" y="428"/>
                  <a:pt x="7" y="430"/>
                </a:cubicBezTo>
                <a:cubicBezTo>
                  <a:pt x="7" y="432"/>
                  <a:pt x="8" y="433"/>
                  <a:pt x="8" y="435"/>
                </a:cubicBezTo>
                <a:cubicBezTo>
                  <a:pt x="9" y="436"/>
                  <a:pt x="8" y="438"/>
                  <a:pt x="9" y="439"/>
                </a:cubicBezTo>
                <a:cubicBezTo>
                  <a:pt x="10" y="441"/>
                  <a:pt x="11" y="442"/>
                  <a:pt x="12" y="444"/>
                </a:cubicBezTo>
                <a:cubicBezTo>
                  <a:pt x="12" y="445"/>
                  <a:pt x="12" y="447"/>
                  <a:pt x="14" y="448"/>
                </a:cubicBezTo>
                <a:cubicBezTo>
                  <a:pt x="15" y="448"/>
                  <a:pt x="16" y="448"/>
                  <a:pt x="17" y="449"/>
                </a:cubicBezTo>
                <a:cubicBezTo>
                  <a:pt x="17" y="450"/>
                  <a:pt x="18" y="451"/>
                  <a:pt x="19" y="452"/>
                </a:cubicBezTo>
                <a:cubicBezTo>
                  <a:pt x="20" y="454"/>
                  <a:pt x="22" y="455"/>
                  <a:pt x="23" y="456"/>
                </a:cubicBezTo>
                <a:cubicBezTo>
                  <a:pt x="25" y="457"/>
                  <a:pt x="26" y="457"/>
                  <a:pt x="28" y="457"/>
                </a:cubicBezTo>
                <a:cubicBezTo>
                  <a:pt x="29" y="457"/>
                  <a:pt x="31" y="457"/>
                  <a:pt x="31" y="459"/>
                </a:cubicBezTo>
                <a:cubicBezTo>
                  <a:pt x="29" y="459"/>
                  <a:pt x="26" y="461"/>
                  <a:pt x="24" y="462"/>
                </a:cubicBezTo>
                <a:cubicBezTo>
                  <a:pt x="23" y="463"/>
                  <a:pt x="22" y="464"/>
                  <a:pt x="22" y="466"/>
                </a:cubicBezTo>
                <a:cubicBezTo>
                  <a:pt x="21" y="467"/>
                  <a:pt x="20" y="468"/>
                  <a:pt x="19" y="470"/>
                </a:cubicBezTo>
                <a:cubicBezTo>
                  <a:pt x="17" y="473"/>
                  <a:pt x="16" y="477"/>
                  <a:pt x="15" y="482"/>
                </a:cubicBezTo>
                <a:cubicBezTo>
                  <a:pt x="15" y="482"/>
                  <a:pt x="15" y="482"/>
                  <a:pt x="15" y="482"/>
                </a:cubicBezTo>
                <a:cubicBezTo>
                  <a:pt x="21" y="485"/>
                  <a:pt x="26" y="487"/>
                  <a:pt x="30" y="493"/>
                </a:cubicBezTo>
                <a:cubicBezTo>
                  <a:pt x="31" y="494"/>
                  <a:pt x="33" y="495"/>
                  <a:pt x="33" y="496"/>
                </a:cubicBezTo>
                <a:cubicBezTo>
                  <a:pt x="34" y="498"/>
                  <a:pt x="34" y="498"/>
                  <a:pt x="34" y="500"/>
                </a:cubicBezTo>
                <a:cubicBezTo>
                  <a:pt x="36" y="503"/>
                  <a:pt x="36" y="505"/>
                  <a:pt x="40" y="506"/>
                </a:cubicBezTo>
                <a:cubicBezTo>
                  <a:pt x="44" y="506"/>
                  <a:pt x="46" y="503"/>
                  <a:pt x="50" y="502"/>
                </a:cubicBezTo>
                <a:cubicBezTo>
                  <a:pt x="53" y="501"/>
                  <a:pt x="56" y="501"/>
                  <a:pt x="60" y="501"/>
                </a:cubicBezTo>
                <a:cubicBezTo>
                  <a:pt x="67" y="501"/>
                  <a:pt x="73" y="501"/>
                  <a:pt x="79" y="505"/>
                </a:cubicBezTo>
                <a:cubicBezTo>
                  <a:pt x="81" y="507"/>
                  <a:pt x="81" y="510"/>
                  <a:pt x="84" y="513"/>
                </a:cubicBezTo>
                <a:cubicBezTo>
                  <a:pt x="84" y="513"/>
                  <a:pt x="85" y="513"/>
                  <a:pt x="86" y="514"/>
                </a:cubicBezTo>
                <a:cubicBezTo>
                  <a:pt x="87" y="514"/>
                  <a:pt x="86" y="515"/>
                  <a:pt x="87" y="515"/>
                </a:cubicBezTo>
                <a:cubicBezTo>
                  <a:pt x="90" y="516"/>
                  <a:pt x="96" y="515"/>
                  <a:pt x="99" y="515"/>
                </a:cubicBezTo>
                <a:cubicBezTo>
                  <a:pt x="102" y="515"/>
                  <a:pt x="105" y="515"/>
                  <a:pt x="108" y="516"/>
                </a:cubicBezTo>
                <a:cubicBezTo>
                  <a:pt x="107" y="516"/>
                  <a:pt x="111" y="518"/>
                  <a:pt x="110" y="518"/>
                </a:cubicBezTo>
                <a:cubicBezTo>
                  <a:pt x="111" y="519"/>
                  <a:pt x="112" y="520"/>
                  <a:pt x="113" y="520"/>
                </a:cubicBezTo>
                <a:cubicBezTo>
                  <a:pt x="115" y="521"/>
                  <a:pt x="117" y="520"/>
                  <a:pt x="119" y="523"/>
                </a:cubicBezTo>
                <a:cubicBezTo>
                  <a:pt x="120" y="525"/>
                  <a:pt x="120" y="528"/>
                  <a:pt x="119" y="530"/>
                </a:cubicBezTo>
                <a:cubicBezTo>
                  <a:pt x="118" y="535"/>
                  <a:pt x="115" y="539"/>
                  <a:pt x="111" y="542"/>
                </a:cubicBezTo>
                <a:cubicBezTo>
                  <a:pt x="106" y="546"/>
                  <a:pt x="104" y="549"/>
                  <a:pt x="102" y="555"/>
                </a:cubicBezTo>
                <a:cubicBezTo>
                  <a:pt x="101" y="557"/>
                  <a:pt x="101" y="558"/>
                  <a:pt x="98" y="560"/>
                </a:cubicBezTo>
                <a:cubicBezTo>
                  <a:pt x="97" y="561"/>
                  <a:pt x="96" y="561"/>
                  <a:pt x="95" y="563"/>
                </a:cubicBezTo>
                <a:cubicBezTo>
                  <a:pt x="92" y="567"/>
                  <a:pt x="93" y="572"/>
                  <a:pt x="92" y="577"/>
                </a:cubicBezTo>
                <a:cubicBezTo>
                  <a:pt x="90" y="583"/>
                  <a:pt x="92" y="588"/>
                  <a:pt x="87" y="593"/>
                </a:cubicBezTo>
                <a:cubicBezTo>
                  <a:pt x="83" y="598"/>
                  <a:pt x="84" y="603"/>
                  <a:pt x="84" y="609"/>
                </a:cubicBezTo>
                <a:cubicBezTo>
                  <a:pt x="84" y="617"/>
                  <a:pt x="84" y="624"/>
                  <a:pt x="84" y="632"/>
                </a:cubicBezTo>
                <a:cubicBezTo>
                  <a:pt x="84" y="634"/>
                  <a:pt x="85" y="636"/>
                  <a:pt x="86" y="637"/>
                </a:cubicBezTo>
                <a:cubicBezTo>
                  <a:pt x="86" y="637"/>
                  <a:pt x="86" y="637"/>
                  <a:pt x="86" y="637"/>
                </a:cubicBezTo>
                <a:cubicBezTo>
                  <a:pt x="87" y="638"/>
                  <a:pt x="87" y="638"/>
                  <a:pt x="87" y="639"/>
                </a:cubicBezTo>
                <a:cubicBezTo>
                  <a:pt x="88" y="639"/>
                  <a:pt x="88" y="639"/>
                  <a:pt x="88" y="639"/>
                </a:cubicBezTo>
                <a:cubicBezTo>
                  <a:pt x="89" y="640"/>
                  <a:pt x="90" y="640"/>
                  <a:pt x="91" y="640"/>
                </a:cubicBezTo>
                <a:cubicBezTo>
                  <a:pt x="94" y="641"/>
                  <a:pt x="96" y="641"/>
                  <a:pt x="98" y="640"/>
                </a:cubicBezTo>
                <a:cubicBezTo>
                  <a:pt x="99" y="639"/>
                  <a:pt x="101" y="639"/>
                  <a:pt x="102" y="639"/>
                </a:cubicBezTo>
                <a:cubicBezTo>
                  <a:pt x="103" y="639"/>
                  <a:pt x="104" y="640"/>
                  <a:pt x="104" y="640"/>
                </a:cubicBezTo>
                <a:cubicBezTo>
                  <a:pt x="107" y="640"/>
                  <a:pt x="108" y="638"/>
                  <a:pt x="110" y="637"/>
                </a:cubicBezTo>
                <a:cubicBezTo>
                  <a:pt x="111" y="637"/>
                  <a:pt x="112" y="637"/>
                  <a:pt x="112" y="635"/>
                </a:cubicBezTo>
                <a:cubicBezTo>
                  <a:pt x="112" y="634"/>
                  <a:pt x="112" y="634"/>
                  <a:pt x="112" y="633"/>
                </a:cubicBezTo>
                <a:cubicBezTo>
                  <a:pt x="113" y="632"/>
                  <a:pt x="114" y="630"/>
                  <a:pt x="115" y="630"/>
                </a:cubicBezTo>
                <a:cubicBezTo>
                  <a:pt x="117" y="631"/>
                  <a:pt x="116" y="633"/>
                  <a:pt x="117" y="634"/>
                </a:cubicBezTo>
                <a:cubicBezTo>
                  <a:pt x="118" y="635"/>
                  <a:pt x="118" y="636"/>
                  <a:pt x="120" y="636"/>
                </a:cubicBezTo>
                <a:cubicBezTo>
                  <a:pt x="123" y="636"/>
                  <a:pt x="123" y="633"/>
                  <a:pt x="123" y="630"/>
                </a:cubicBezTo>
                <a:cubicBezTo>
                  <a:pt x="123" y="628"/>
                  <a:pt x="125" y="625"/>
                  <a:pt x="127" y="623"/>
                </a:cubicBezTo>
                <a:cubicBezTo>
                  <a:pt x="128" y="622"/>
                  <a:pt x="131" y="622"/>
                  <a:pt x="133" y="622"/>
                </a:cubicBezTo>
                <a:cubicBezTo>
                  <a:pt x="134" y="622"/>
                  <a:pt x="135" y="622"/>
                  <a:pt x="135" y="622"/>
                </a:cubicBezTo>
                <a:cubicBezTo>
                  <a:pt x="136" y="622"/>
                  <a:pt x="137" y="623"/>
                  <a:pt x="137" y="623"/>
                </a:cubicBezTo>
                <a:cubicBezTo>
                  <a:pt x="138" y="623"/>
                  <a:pt x="139" y="623"/>
                  <a:pt x="139" y="623"/>
                </a:cubicBezTo>
                <a:cubicBezTo>
                  <a:pt x="140" y="623"/>
                  <a:pt x="141" y="623"/>
                  <a:pt x="141" y="624"/>
                </a:cubicBezTo>
                <a:cubicBezTo>
                  <a:pt x="143" y="625"/>
                  <a:pt x="146" y="626"/>
                  <a:pt x="147" y="627"/>
                </a:cubicBezTo>
                <a:cubicBezTo>
                  <a:pt x="148" y="627"/>
                  <a:pt x="148" y="628"/>
                  <a:pt x="149" y="629"/>
                </a:cubicBezTo>
                <a:cubicBezTo>
                  <a:pt x="151" y="630"/>
                  <a:pt x="153" y="631"/>
                  <a:pt x="155" y="631"/>
                </a:cubicBezTo>
                <a:cubicBezTo>
                  <a:pt x="157" y="631"/>
                  <a:pt x="158" y="630"/>
                  <a:pt x="160" y="630"/>
                </a:cubicBezTo>
                <a:cubicBezTo>
                  <a:pt x="161" y="629"/>
                  <a:pt x="162" y="629"/>
                  <a:pt x="163" y="629"/>
                </a:cubicBezTo>
                <a:cubicBezTo>
                  <a:pt x="165" y="629"/>
                  <a:pt x="164" y="629"/>
                  <a:pt x="165" y="630"/>
                </a:cubicBezTo>
                <a:cubicBezTo>
                  <a:pt x="166" y="631"/>
                  <a:pt x="167" y="632"/>
                  <a:pt x="168" y="632"/>
                </a:cubicBezTo>
                <a:cubicBezTo>
                  <a:pt x="169" y="633"/>
                  <a:pt x="171" y="634"/>
                  <a:pt x="172" y="634"/>
                </a:cubicBezTo>
                <a:cubicBezTo>
                  <a:pt x="172" y="635"/>
                  <a:pt x="172" y="635"/>
                  <a:pt x="173" y="635"/>
                </a:cubicBezTo>
                <a:cubicBezTo>
                  <a:pt x="174" y="637"/>
                  <a:pt x="175" y="637"/>
                  <a:pt x="176" y="637"/>
                </a:cubicBezTo>
                <a:cubicBezTo>
                  <a:pt x="178" y="638"/>
                  <a:pt x="180" y="638"/>
                  <a:pt x="182" y="639"/>
                </a:cubicBezTo>
                <a:cubicBezTo>
                  <a:pt x="183" y="639"/>
                  <a:pt x="183" y="639"/>
                  <a:pt x="184" y="639"/>
                </a:cubicBezTo>
                <a:cubicBezTo>
                  <a:pt x="185" y="639"/>
                  <a:pt x="187" y="639"/>
                  <a:pt x="188" y="639"/>
                </a:cubicBezTo>
                <a:cubicBezTo>
                  <a:pt x="189" y="639"/>
                  <a:pt x="189" y="640"/>
                  <a:pt x="189" y="640"/>
                </a:cubicBezTo>
                <a:cubicBezTo>
                  <a:pt x="189" y="640"/>
                  <a:pt x="190" y="640"/>
                  <a:pt x="191" y="640"/>
                </a:cubicBezTo>
                <a:cubicBezTo>
                  <a:pt x="194" y="640"/>
                  <a:pt x="197" y="640"/>
                  <a:pt x="200" y="640"/>
                </a:cubicBezTo>
                <a:cubicBezTo>
                  <a:pt x="201" y="640"/>
                  <a:pt x="203" y="639"/>
                  <a:pt x="204" y="640"/>
                </a:cubicBezTo>
                <a:cubicBezTo>
                  <a:pt x="206" y="642"/>
                  <a:pt x="206" y="644"/>
                  <a:pt x="207" y="646"/>
                </a:cubicBezTo>
                <a:cubicBezTo>
                  <a:pt x="208" y="647"/>
                  <a:pt x="208" y="647"/>
                  <a:pt x="210" y="648"/>
                </a:cubicBezTo>
                <a:cubicBezTo>
                  <a:pt x="211" y="648"/>
                  <a:pt x="213" y="647"/>
                  <a:pt x="214" y="648"/>
                </a:cubicBezTo>
                <a:cubicBezTo>
                  <a:pt x="214" y="649"/>
                  <a:pt x="214" y="649"/>
                  <a:pt x="215" y="649"/>
                </a:cubicBezTo>
                <a:cubicBezTo>
                  <a:pt x="215" y="650"/>
                  <a:pt x="215" y="651"/>
                  <a:pt x="215" y="652"/>
                </a:cubicBezTo>
                <a:cubicBezTo>
                  <a:pt x="215" y="653"/>
                  <a:pt x="215" y="652"/>
                  <a:pt x="216" y="653"/>
                </a:cubicBezTo>
                <a:cubicBezTo>
                  <a:pt x="217" y="655"/>
                  <a:pt x="220" y="656"/>
                  <a:pt x="222" y="657"/>
                </a:cubicBezTo>
                <a:cubicBezTo>
                  <a:pt x="225" y="659"/>
                  <a:pt x="226" y="661"/>
                  <a:pt x="230" y="659"/>
                </a:cubicBezTo>
                <a:cubicBezTo>
                  <a:pt x="231" y="659"/>
                  <a:pt x="232" y="657"/>
                  <a:pt x="232" y="656"/>
                </a:cubicBezTo>
                <a:cubicBezTo>
                  <a:pt x="233" y="656"/>
                  <a:pt x="233" y="655"/>
                  <a:pt x="233" y="655"/>
                </a:cubicBezTo>
                <a:cubicBezTo>
                  <a:pt x="234" y="651"/>
                  <a:pt x="230" y="649"/>
                  <a:pt x="229" y="646"/>
                </a:cubicBezTo>
                <a:cubicBezTo>
                  <a:pt x="229" y="643"/>
                  <a:pt x="229" y="642"/>
                  <a:pt x="232" y="641"/>
                </a:cubicBezTo>
                <a:cubicBezTo>
                  <a:pt x="236" y="640"/>
                  <a:pt x="240" y="642"/>
                  <a:pt x="244" y="641"/>
                </a:cubicBezTo>
                <a:cubicBezTo>
                  <a:pt x="247" y="641"/>
                  <a:pt x="250" y="640"/>
                  <a:pt x="252" y="643"/>
                </a:cubicBezTo>
                <a:cubicBezTo>
                  <a:pt x="253" y="644"/>
                  <a:pt x="253" y="646"/>
                  <a:pt x="255" y="646"/>
                </a:cubicBezTo>
                <a:cubicBezTo>
                  <a:pt x="255" y="646"/>
                  <a:pt x="255" y="646"/>
                  <a:pt x="255" y="646"/>
                </a:cubicBezTo>
                <a:cubicBezTo>
                  <a:pt x="257" y="646"/>
                  <a:pt x="263" y="648"/>
                  <a:pt x="263" y="650"/>
                </a:cubicBezTo>
                <a:cubicBezTo>
                  <a:pt x="264" y="651"/>
                  <a:pt x="268" y="651"/>
                  <a:pt x="267" y="651"/>
                </a:cubicBezTo>
                <a:cubicBezTo>
                  <a:pt x="270" y="651"/>
                  <a:pt x="273" y="651"/>
                  <a:pt x="275" y="651"/>
                </a:cubicBezTo>
                <a:cubicBezTo>
                  <a:pt x="277" y="650"/>
                  <a:pt x="278" y="649"/>
                  <a:pt x="279" y="649"/>
                </a:cubicBezTo>
                <a:cubicBezTo>
                  <a:pt x="281" y="648"/>
                  <a:pt x="282" y="650"/>
                  <a:pt x="284" y="650"/>
                </a:cubicBezTo>
                <a:cubicBezTo>
                  <a:pt x="285" y="649"/>
                  <a:pt x="286" y="647"/>
                  <a:pt x="287" y="646"/>
                </a:cubicBezTo>
                <a:cubicBezTo>
                  <a:pt x="288" y="645"/>
                  <a:pt x="288" y="644"/>
                  <a:pt x="289" y="643"/>
                </a:cubicBezTo>
                <a:cubicBezTo>
                  <a:pt x="291" y="641"/>
                  <a:pt x="295" y="642"/>
                  <a:pt x="298" y="642"/>
                </a:cubicBezTo>
                <a:cubicBezTo>
                  <a:pt x="299" y="642"/>
                  <a:pt x="301" y="643"/>
                  <a:pt x="302" y="641"/>
                </a:cubicBezTo>
                <a:cubicBezTo>
                  <a:pt x="302" y="640"/>
                  <a:pt x="301" y="639"/>
                  <a:pt x="302" y="637"/>
                </a:cubicBezTo>
                <a:cubicBezTo>
                  <a:pt x="302" y="636"/>
                  <a:pt x="303" y="636"/>
                  <a:pt x="305" y="636"/>
                </a:cubicBezTo>
                <a:cubicBezTo>
                  <a:pt x="308" y="636"/>
                  <a:pt x="312" y="636"/>
                  <a:pt x="316" y="637"/>
                </a:cubicBezTo>
                <a:cubicBezTo>
                  <a:pt x="318" y="637"/>
                  <a:pt x="320" y="637"/>
                  <a:pt x="323" y="637"/>
                </a:cubicBezTo>
                <a:cubicBezTo>
                  <a:pt x="324" y="637"/>
                  <a:pt x="324" y="637"/>
                  <a:pt x="325" y="637"/>
                </a:cubicBezTo>
                <a:cubicBezTo>
                  <a:pt x="325" y="636"/>
                  <a:pt x="326" y="636"/>
                  <a:pt x="327" y="636"/>
                </a:cubicBezTo>
                <a:cubicBezTo>
                  <a:pt x="328" y="636"/>
                  <a:pt x="328" y="636"/>
                  <a:pt x="329" y="636"/>
                </a:cubicBezTo>
                <a:cubicBezTo>
                  <a:pt x="332" y="634"/>
                  <a:pt x="326" y="632"/>
                  <a:pt x="327" y="629"/>
                </a:cubicBezTo>
                <a:cubicBezTo>
                  <a:pt x="327" y="628"/>
                  <a:pt x="329" y="628"/>
                  <a:pt x="330" y="628"/>
                </a:cubicBezTo>
                <a:cubicBezTo>
                  <a:pt x="332" y="628"/>
                  <a:pt x="334" y="628"/>
                  <a:pt x="336" y="628"/>
                </a:cubicBezTo>
                <a:cubicBezTo>
                  <a:pt x="337" y="628"/>
                  <a:pt x="340" y="629"/>
                  <a:pt x="341" y="629"/>
                </a:cubicBezTo>
                <a:cubicBezTo>
                  <a:pt x="342" y="630"/>
                  <a:pt x="342" y="631"/>
                  <a:pt x="343" y="632"/>
                </a:cubicBezTo>
                <a:cubicBezTo>
                  <a:pt x="344" y="633"/>
                  <a:pt x="347" y="632"/>
                  <a:pt x="348" y="632"/>
                </a:cubicBezTo>
                <a:cubicBezTo>
                  <a:pt x="351" y="632"/>
                  <a:pt x="353" y="630"/>
                  <a:pt x="355" y="630"/>
                </a:cubicBezTo>
                <a:cubicBezTo>
                  <a:pt x="357" y="631"/>
                  <a:pt x="356" y="631"/>
                  <a:pt x="357" y="631"/>
                </a:cubicBezTo>
                <a:cubicBezTo>
                  <a:pt x="358" y="632"/>
                  <a:pt x="359" y="634"/>
                  <a:pt x="360" y="635"/>
                </a:cubicBezTo>
                <a:cubicBezTo>
                  <a:pt x="361" y="636"/>
                  <a:pt x="362" y="638"/>
                  <a:pt x="362" y="639"/>
                </a:cubicBezTo>
                <a:cubicBezTo>
                  <a:pt x="362" y="639"/>
                  <a:pt x="362" y="640"/>
                  <a:pt x="362" y="640"/>
                </a:cubicBezTo>
                <a:cubicBezTo>
                  <a:pt x="363" y="642"/>
                  <a:pt x="365" y="641"/>
                  <a:pt x="366" y="641"/>
                </a:cubicBezTo>
                <a:cubicBezTo>
                  <a:pt x="367" y="641"/>
                  <a:pt x="367" y="642"/>
                  <a:pt x="368" y="642"/>
                </a:cubicBezTo>
                <a:cubicBezTo>
                  <a:pt x="369" y="642"/>
                  <a:pt x="371" y="642"/>
                  <a:pt x="372" y="642"/>
                </a:cubicBezTo>
                <a:cubicBezTo>
                  <a:pt x="373" y="641"/>
                  <a:pt x="373" y="641"/>
                  <a:pt x="374" y="640"/>
                </a:cubicBezTo>
                <a:cubicBezTo>
                  <a:pt x="375" y="639"/>
                  <a:pt x="375" y="638"/>
                  <a:pt x="375" y="637"/>
                </a:cubicBezTo>
                <a:cubicBezTo>
                  <a:pt x="375" y="636"/>
                  <a:pt x="375" y="635"/>
                  <a:pt x="375" y="634"/>
                </a:cubicBezTo>
                <a:cubicBezTo>
                  <a:pt x="376" y="633"/>
                  <a:pt x="378" y="630"/>
                  <a:pt x="375" y="629"/>
                </a:cubicBezTo>
                <a:cubicBezTo>
                  <a:pt x="373" y="628"/>
                  <a:pt x="371" y="628"/>
                  <a:pt x="369" y="626"/>
                </a:cubicBezTo>
                <a:cubicBezTo>
                  <a:pt x="368" y="625"/>
                  <a:pt x="368" y="625"/>
                  <a:pt x="368" y="624"/>
                </a:cubicBezTo>
                <a:cubicBezTo>
                  <a:pt x="368" y="623"/>
                  <a:pt x="367" y="623"/>
                  <a:pt x="367" y="623"/>
                </a:cubicBezTo>
                <a:cubicBezTo>
                  <a:pt x="367" y="622"/>
                  <a:pt x="368" y="621"/>
                  <a:pt x="368" y="620"/>
                </a:cubicBezTo>
                <a:cubicBezTo>
                  <a:pt x="368" y="619"/>
                  <a:pt x="369" y="619"/>
                  <a:pt x="370" y="618"/>
                </a:cubicBezTo>
                <a:cubicBezTo>
                  <a:pt x="371" y="618"/>
                  <a:pt x="371" y="617"/>
                  <a:pt x="372" y="616"/>
                </a:cubicBezTo>
                <a:cubicBezTo>
                  <a:pt x="372" y="614"/>
                  <a:pt x="373" y="612"/>
                  <a:pt x="372" y="611"/>
                </a:cubicBezTo>
                <a:cubicBezTo>
                  <a:pt x="371" y="610"/>
                  <a:pt x="370" y="609"/>
                  <a:pt x="369" y="608"/>
                </a:cubicBezTo>
                <a:cubicBezTo>
                  <a:pt x="369" y="608"/>
                  <a:pt x="368" y="607"/>
                  <a:pt x="368" y="607"/>
                </a:cubicBezTo>
                <a:cubicBezTo>
                  <a:pt x="367" y="606"/>
                  <a:pt x="366" y="606"/>
                  <a:pt x="366" y="606"/>
                </a:cubicBezTo>
                <a:cubicBezTo>
                  <a:pt x="366" y="606"/>
                  <a:pt x="366" y="605"/>
                  <a:pt x="365" y="604"/>
                </a:cubicBezTo>
                <a:cubicBezTo>
                  <a:pt x="365" y="604"/>
                  <a:pt x="365" y="604"/>
                  <a:pt x="364" y="603"/>
                </a:cubicBezTo>
                <a:cubicBezTo>
                  <a:pt x="364" y="603"/>
                  <a:pt x="363" y="602"/>
                  <a:pt x="363" y="601"/>
                </a:cubicBezTo>
                <a:cubicBezTo>
                  <a:pt x="363" y="598"/>
                  <a:pt x="363" y="595"/>
                  <a:pt x="363" y="593"/>
                </a:cubicBezTo>
                <a:cubicBezTo>
                  <a:pt x="362" y="592"/>
                  <a:pt x="362" y="592"/>
                  <a:pt x="362" y="592"/>
                </a:cubicBezTo>
                <a:cubicBezTo>
                  <a:pt x="362" y="591"/>
                  <a:pt x="362" y="590"/>
                  <a:pt x="362" y="589"/>
                </a:cubicBezTo>
                <a:cubicBezTo>
                  <a:pt x="362" y="588"/>
                  <a:pt x="361" y="587"/>
                  <a:pt x="362" y="586"/>
                </a:cubicBezTo>
                <a:cubicBezTo>
                  <a:pt x="363" y="586"/>
                  <a:pt x="364" y="586"/>
                  <a:pt x="365" y="585"/>
                </a:cubicBezTo>
                <a:cubicBezTo>
                  <a:pt x="365" y="585"/>
                  <a:pt x="366" y="584"/>
                  <a:pt x="367" y="583"/>
                </a:cubicBezTo>
                <a:cubicBezTo>
                  <a:pt x="368" y="582"/>
                  <a:pt x="370" y="581"/>
                  <a:pt x="372" y="581"/>
                </a:cubicBezTo>
                <a:cubicBezTo>
                  <a:pt x="374" y="581"/>
                  <a:pt x="376" y="580"/>
                  <a:pt x="378" y="579"/>
                </a:cubicBezTo>
                <a:cubicBezTo>
                  <a:pt x="380" y="578"/>
                  <a:pt x="382" y="577"/>
                  <a:pt x="384" y="577"/>
                </a:cubicBezTo>
                <a:cubicBezTo>
                  <a:pt x="388" y="577"/>
                  <a:pt x="392" y="577"/>
                  <a:pt x="395" y="575"/>
                </a:cubicBezTo>
                <a:cubicBezTo>
                  <a:pt x="396" y="574"/>
                  <a:pt x="397" y="574"/>
                  <a:pt x="397" y="573"/>
                </a:cubicBezTo>
                <a:cubicBezTo>
                  <a:pt x="398" y="572"/>
                  <a:pt x="398" y="572"/>
                  <a:pt x="398" y="571"/>
                </a:cubicBezTo>
                <a:cubicBezTo>
                  <a:pt x="398" y="571"/>
                  <a:pt x="398" y="570"/>
                  <a:pt x="398" y="570"/>
                </a:cubicBezTo>
                <a:cubicBezTo>
                  <a:pt x="398" y="569"/>
                  <a:pt x="398" y="568"/>
                  <a:pt x="399" y="568"/>
                </a:cubicBezTo>
                <a:cubicBezTo>
                  <a:pt x="399" y="567"/>
                  <a:pt x="399" y="566"/>
                  <a:pt x="399" y="565"/>
                </a:cubicBezTo>
                <a:cubicBezTo>
                  <a:pt x="399" y="566"/>
                  <a:pt x="399" y="566"/>
                  <a:pt x="399" y="566"/>
                </a:cubicBezTo>
                <a:cubicBezTo>
                  <a:pt x="399" y="565"/>
                  <a:pt x="399" y="564"/>
                  <a:pt x="400" y="564"/>
                </a:cubicBezTo>
                <a:cubicBezTo>
                  <a:pt x="400" y="563"/>
                  <a:pt x="399" y="562"/>
                  <a:pt x="400" y="561"/>
                </a:cubicBezTo>
                <a:cubicBezTo>
                  <a:pt x="400" y="560"/>
                  <a:pt x="400" y="559"/>
                  <a:pt x="401" y="559"/>
                </a:cubicBezTo>
                <a:cubicBezTo>
                  <a:pt x="401" y="558"/>
                  <a:pt x="402" y="556"/>
                  <a:pt x="402" y="556"/>
                </a:cubicBezTo>
                <a:cubicBezTo>
                  <a:pt x="403" y="556"/>
                  <a:pt x="404" y="556"/>
                  <a:pt x="405" y="556"/>
                </a:cubicBezTo>
                <a:cubicBezTo>
                  <a:pt x="406" y="556"/>
                  <a:pt x="406" y="557"/>
                  <a:pt x="407" y="558"/>
                </a:cubicBezTo>
                <a:cubicBezTo>
                  <a:pt x="408" y="559"/>
                  <a:pt x="414" y="560"/>
                  <a:pt x="415" y="559"/>
                </a:cubicBezTo>
                <a:cubicBezTo>
                  <a:pt x="416" y="558"/>
                  <a:pt x="417" y="556"/>
                  <a:pt x="417" y="555"/>
                </a:cubicBezTo>
                <a:cubicBezTo>
                  <a:pt x="418" y="554"/>
                  <a:pt x="418" y="553"/>
                  <a:pt x="418" y="552"/>
                </a:cubicBezTo>
                <a:cubicBezTo>
                  <a:pt x="418" y="551"/>
                  <a:pt x="419" y="550"/>
                  <a:pt x="419" y="548"/>
                </a:cubicBezTo>
                <a:cubicBezTo>
                  <a:pt x="419" y="547"/>
                  <a:pt x="419" y="545"/>
                  <a:pt x="419" y="544"/>
                </a:cubicBezTo>
                <a:cubicBezTo>
                  <a:pt x="419" y="543"/>
                  <a:pt x="420" y="543"/>
                  <a:pt x="420" y="542"/>
                </a:cubicBezTo>
                <a:cubicBezTo>
                  <a:pt x="420" y="541"/>
                  <a:pt x="420" y="540"/>
                  <a:pt x="420" y="540"/>
                </a:cubicBezTo>
                <a:cubicBezTo>
                  <a:pt x="420" y="539"/>
                  <a:pt x="421" y="539"/>
                  <a:pt x="421" y="539"/>
                </a:cubicBezTo>
                <a:cubicBezTo>
                  <a:pt x="421" y="539"/>
                  <a:pt x="420" y="538"/>
                  <a:pt x="420" y="537"/>
                </a:cubicBezTo>
                <a:cubicBezTo>
                  <a:pt x="420" y="536"/>
                  <a:pt x="420" y="534"/>
                  <a:pt x="419" y="533"/>
                </a:cubicBezTo>
                <a:cubicBezTo>
                  <a:pt x="418" y="532"/>
                  <a:pt x="417" y="532"/>
                  <a:pt x="417" y="531"/>
                </a:cubicBezTo>
                <a:cubicBezTo>
                  <a:pt x="416" y="531"/>
                  <a:pt x="415" y="530"/>
                  <a:pt x="414" y="529"/>
                </a:cubicBezTo>
                <a:cubicBezTo>
                  <a:pt x="413" y="528"/>
                  <a:pt x="412" y="527"/>
                  <a:pt x="411" y="527"/>
                </a:cubicBezTo>
                <a:cubicBezTo>
                  <a:pt x="410" y="526"/>
                  <a:pt x="410" y="525"/>
                  <a:pt x="410" y="524"/>
                </a:cubicBezTo>
                <a:cubicBezTo>
                  <a:pt x="408" y="519"/>
                  <a:pt x="402" y="526"/>
                  <a:pt x="400" y="520"/>
                </a:cubicBezTo>
                <a:cubicBezTo>
                  <a:pt x="400" y="519"/>
                  <a:pt x="399" y="518"/>
                  <a:pt x="398" y="517"/>
                </a:cubicBezTo>
                <a:cubicBezTo>
                  <a:pt x="398" y="516"/>
                  <a:pt x="397" y="515"/>
                  <a:pt x="397" y="514"/>
                </a:cubicBezTo>
                <a:cubicBezTo>
                  <a:pt x="396" y="514"/>
                  <a:pt x="395" y="513"/>
                  <a:pt x="394" y="513"/>
                </a:cubicBezTo>
                <a:cubicBezTo>
                  <a:pt x="394" y="512"/>
                  <a:pt x="394" y="512"/>
                  <a:pt x="394" y="512"/>
                </a:cubicBezTo>
                <a:cubicBezTo>
                  <a:pt x="393" y="511"/>
                  <a:pt x="391" y="510"/>
                  <a:pt x="390" y="510"/>
                </a:cubicBezTo>
                <a:cubicBezTo>
                  <a:pt x="389" y="509"/>
                  <a:pt x="386" y="509"/>
                  <a:pt x="385" y="508"/>
                </a:cubicBezTo>
                <a:cubicBezTo>
                  <a:pt x="385" y="507"/>
                  <a:pt x="385" y="507"/>
                  <a:pt x="385" y="507"/>
                </a:cubicBezTo>
                <a:cubicBezTo>
                  <a:pt x="385" y="504"/>
                  <a:pt x="384" y="502"/>
                  <a:pt x="382" y="499"/>
                </a:cubicBezTo>
                <a:cubicBezTo>
                  <a:pt x="381" y="498"/>
                  <a:pt x="380" y="496"/>
                  <a:pt x="379" y="495"/>
                </a:cubicBezTo>
                <a:cubicBezTo>
                  <a:pt x="378" y="494"/>
                  <a:pt x="376" y="493"/>
                  <a:pt x="375" y="491"/>
                </a:cubicBezTo>
                <a:cubicBezTo>
                  <a:pt x="374" y="491"/>
                  <a:pt x="374" y="491"/>
                  <a:pt x="373" y="490"/>
                </a:cubicBezTo>
                <a:cubicBezTo>
                  <a:pt x="373" y="490"/>
                  <a:pt x="371" y="491"/>
                  <a:pt x="371" y="491"/>
                </a:cubicBezTo>
                <a:cubicBezTo>
                  <a:pt x="369" y="491"/>
                  <a:pt x="369" y="490"/>
                  <a:pt x="368" y="490"/>
                </a:cubicBezTo>
                <a:cubicBezTo>
                  <a:pt x="367" y="489"/>
                  <a:pt x="365" y="489"/>
                  <a:pt x="365" y="488"/>
                </a:cubicBezTo>
                <a:cubicBezTo>
                  <a:pt x="364" y="488"/>
                  <a:pt x="364" y="488"/>
                  <a:pt x="364" y="487"/>
                </a:cubicBezTo>
                <a:cubicBezTo>
                  <a:pt x="363" y="485"/>
                  <a:pt x="362" y="484"/>
                  <a:pt x="361" y="483"/>
                </a:cubicBezTo>
                <a:cubicBezTo>
                  <a:pt x="360" y="482"/>
                  <a:pt x="360" y="482"/>
                  <a:pt x="360" y="480"/>
                </a:cubicBezTo>
                <a:cubicBezTo>
                  <a:pt x="359" y="479"/>
                  <a:pt x="359" y="476"/>
                  <a:pt x="359" y="475"/>
                </a:cubicBezTo>
                <a:cubicBezTo>
                  <a:pt x="358" y="474"/>
                  <a:pt x="358" y="474"/>
                  <a:pt x="358" y="473"/>
                </a:cubicBezTo>
                <a:cubicBezTo>
                  <a:pt x="357" y="471"/>
                  <a:pt x="356" y="469"/>
                  <a:pt x="355" y="467"/>
                </a:cubicBezTo>
                <a:cubicBezTo>
                  <a:pt x="355" y="466"/>
                  <a:pt x="354" y="464"/>
                  <a:pt x="353" y="463"/>
                </a:cubicBezTo>
                <a:cubicBezTo>
                  <a:pt x="352" y="462"/>
                  <a:pt x="351" y="461"/>
                  <a:pt x="349" y="460"/>
                </a:cubicBezTo>
                <a:cubicBezTo>
                  <a:pt x="348" y="459"/>
                  <a:pt x="348" y="457"/>
                  <a:pt x="349" y="456"/>
                </a:cubicBezTo>
                <a:cubicBezTo>
                  <a:pt x="349" y="455"/>
                  <a:pt x="350" y="454"/>
                  <a:pt x="351" y="453"/>
                </a:cubicBezTo>
                <a:cubicBezTo>
                  <a:pt x="351" y="452"/>
                  <a:pt x="352" y="451"/>
                  <a:pt x="352" y="451"/>
                </a:cubicBezTo>
                <a:cubicBezTo>
                  <a:pt x="353" y="450"/>
                  <a:pt x="354" y="449"/>
                  <a:pt x="354" y="448"/>
                </a:cubicBezTo>
                <a:cubicBezTo>
                  <a:pt x="354" y="447"/>
                  <a:pt x="354" y="446"/>
                  <a:pt x="354" y="445"/>
                </a:cubicBezTo>
                <a:cubicBezTo>
                  <a:pt x="354" y="444"/>
                  <a:pt x="355" y="443"/>
                  <a:pt x="355" y="442"/>
                </a:cubicBezTo>
                <a:cubicBezTo>
                  <a:pt x="354" y="440"/>
                  <a:pt x="352" y="440"/>
                  <a:pt x="351" y="439"/>
                </a:cubicBezTo>
                <a:cubicBezTo>
                  <a:pt x="349" y="439"/>
                  <a:pt x="349" y="438"/>
                  <a:pt x="348" y="437"/>
                </a:cubicBezTo>
                <a:cubicBezTo>
                  <a:pt x="347" y="436"/>
                  <a:pt x="345" y="436"/>
                  <a:pt x="345" y="435"/>
                </a:cubicBezTo>
                <a:cubicBezTo>
                  <a:pt x="343" y="434"/>
                  <a:pt x="344" y="432"/>
                  <a:pt x="342" y="431"/>
                </a:cubicBezTo>
                <a:cubicBezTo>
                  <a:pt x="340" y="430"/>
                  <a:pt x="339" y="431"/>
                  <a:pt x="339" y="429"/>
                </a:cubicBezTo>
                <a:cubicBezTo>
                  <a:pt x="338" y="427"/>
                  <a:pt x="338" y="426"/>
                  <a:pt x="338" y="424"/>
                </a:cubicBezTo>
                <a:cubicBezTo>
                  <a:pt x="338" y="423"/>
                  <a:pt x="338" y="421"/>
                  <a:pt x="337" y="419"/>
                </a:cubicBezTo>
                <a:cubicBezTo>
                  <a:pt x="337" y="416"/>
                  <a:pt x="331" y="416"/>
                  <a:pt x="332" y="412"/>
                </a:cubicBezTo>
                <a:cubicBezTo>
                  <a:pt x="333" y="412"/>
                  <a:pt x="333" y="412"/>
                  <a:pt x="333" y="411"/>
                </a:cubicBezTo>
                <a:cubicBezTo>
                  <a:pt x="333" y="411"/>
                  <a:pt x="333" y="411"/>
                  <a:pt x="333" y="410"/>
                </a:cubicBezTo>
                <a:cubicBezTo>
                  <a:pt x="334" y="409"/>
                  <a:pt x="334" y="409"/>
                  <a:pt x="336" y="408"/>
                </a:cubicBezTo>
                <a:cubicBezTo>
                  <a:pt x="338" y="407"/>
                  <a:pt x="339" y="411"/>
                  <a:pt x="339" y="413"/>
                </a:cubicBezTo>
                <a:cubicBezTo>
                  <a:pt x="339" y="414"/>
                  <a:pt x="339" y="415"/>
                  <a:pt x="340" y="416"/>
                </a:cubicBezTo>
                <a:cubicBezTo>
                  <a:pt x="340" y="417"/>
                  <a:pt x="341" y="417"/>
                  <a:pt x="342" y="418"/>
                </a:cubicBezTo>
                <a:cubicBezTo>
                  <a:pt x="342" y="418"/>
                  <a:pt x="342" y="419"/>
                  <a:pt x="342" y="419"/>
                </a:cubicBezTo>
                <a:cubicBezTo>
                  <a:pt x="342" y="420"/>
                  <a:pt x="342" y="419"/>
                  <a:pt x="343" y="420"/>
                </a:cubicBezTo>
                <a:cubicBezTo>
                  <a:pt x="343" y="421"/>
                  <a:pt x="343" y="421"/>
                  <a:pt x="343" y="422"/>
                </a:cubicBezTo>
                <a:cubicBezTo>
                  <a:pt x="344" y="421"/>
                  <a:pt x="344" y="420"/>
                  <a:pt x="344" y="419"/>
                </a:cubicBezTo>
                <a:cubicBezTo>
                  <a:pt x="345" y="417"/>
                  <a:pt x="346" y="417"/>
                  <a:pt x="346" y="416"/>
                </a:cubicBezTo>
                <a:cubicBezTo>
                  <a:pt x="346" y="415"/>
                  <a:pt x="346" y="414"/>
                  <a:pt x="346" y="413"/>
                </a:cubicBezTo>
                <a:cubicBezTo>
                  <a:pt x="346" y="413"/>
                  <a:pt x="347" y="412"/>
                  <a:pt x="348" y="411"/>
                </a:cubicBezTo>
                <a:cubicBezTo>
                  <a:pt x="349" y="409"/>
                  <a:pt x="351" y="408"/>
                  <a:pt x="353" y="407"/>
                </a:cubicBezTo>
                <a:cubicBezTo>
                  <a:pt x="354" y="406"/>
                  <a:pt x="355" y="404"/>
                  <a:pt x="357" y="404"/>
                </a:cubicBezTo>
                <a:cubicBezTo>
                  <a:pt x="357" y="403"/>
                  <a:pt x="358" y="403"/>
                  <a:pt x="359" y="402"/>
                </a:cubicBezTo>
                <a:cubicBezTo>
                  <a:pt x="360" y="402"/>
                  <a:pt x="360" y="400"/>
                  <a:pt x="361" y="401"/>
                </a:cubicBezTo>
                <a:cubicBezTo>
                  <a:pt x="362" y="401"/>
                  <a:pt x="362" y="402"/>
                  <a:pt x="363" y="402"/>
                </a:cubicBezTo>
                <a:cubicBezTo>
                  <a:pt x="364" y="403"/>
                  <a:pt x="364" y="402"/>
                  <a:pt x="365" y="402"/>
                </a:cubicBezTo>
                <a:cubicBezTo>
                  <a:pt x="367" y="402"/>
                  <a:pt x="368" y="402"/>
                  <a:pt x="369" y="400"/>
                </a:cubicBezTo>
                <a:cubicBezTo>
                  <a:pt x="370" y="400"/>
                  <a:pt x="370" y="398"/>
                  <a:pt x="370" y="398"/>
                </a:cubicBezTo>
                <a:cubicBezTo>
                  <a:pt x="371" y="398"/>
                  <a:pt x="373" y="398"/>
                  <a:pt x="373" y="398"/>
                </a:cubicBezTo>
                <a:cubicBezTo>
                  <a:pt x="374" y="398"/>
                  <a:pt x="374" y="399"/>
                  <a:pt x="375" y="399"/>
                </a:cubicBezTo>
                <a:cubicBezTo>
                  <a:pt x="376" y="399"/>
                  <a:pt x="377" y="398"/>
                  <a:pt x="379" y="399"/>
                </a:cubicBezTo>
                <a:cubicBezTo>
                  <a:pt x="379" y="399"/>
                  <a:pt x="380" y="400"/>
                  <a:pt x="380" y="400"/>
                </a:cubicBezTo>
                <a:cubicBezTo>
                  <a:pt x="381" y="401"/>
                  <a:pt x="381" y="400"/>
                  <a:pt x="382" y="399"/>
                </a:cubicBezTo>
                <a:cubicBezTo>
                  <a:pt x="382" y="398"/>
                  <a:pt x="383" y="398"/>
                  <a:pt x="384" y="397"/>
                </a:cubicBezTo>
                <a:cubicBezTo>
                  <a:pt x="385" y="396"/>
                  <a:pt x="386" y="395"/>
                  <a:pt x="386" y="394"/>
                </a:cubicBezTo>
                <a:cubicBezTo>
                  <a:pt x="388" y="392"/>
                  <a:pt x="388" y="392"/>
                  <a:pt x="391" y="392"/>
                </a:cubicBezTo>
                <a:cubicBezTo>
                  <a:pt x="391" y="392"/>
                  <a:pt x="392" y="392"/>
                  <a:pt x="392" y="392"/>
                </a:cubicBezTo>
                <a:cubicBezTo>
                  <a:pt x="392" y="392"/>
                  <a:pt x="392" y="391"/>
                  <a:pt x="392" y="391"/>
                </a:cubicBezTo>
                <a:cubicBezTo>
                  <a:pt x="393" y="391"/>
                  <a:pt x="394" y="390"/>
                  <a:pt x="394" y="390"/>
                </a:cubicBezTo>
                <a:cubicBezTo>
                  <a:pt x="394" y="389"/>
                  <a:pt x="395" y="389"/>
                  <a:pt x="395" y="388"/>
                </a:cubicBezTo>
                <a:cubicBezTo>
                  <a:pt x="395" y="387"/>
                  <a:pt x="395" y="386"/>
                  <a:pt x="396" y="386"/>
                </a:cubicBezTo>
                <a:cubicBezTo>
                  <a:pt x="397" y="384"/>
                  <a:pt x="399" y="387"/>
                  <a:pt x="401" y="387"/>
                </a:cubicBezTo>
                <a:cubicBezTo>
                  <a:pt x="401" y="386"/>
                  <a:pt x="401" y="385"/>
                  <a:pt x="402" y="384"/>
                </a:cubicBezTo>
                <a:cubicBezTo>
                  <a:pt x="402" y="383"/>
                  <a:pt x="402" y="383"/>
                  <a:pt x="402" y="383"/>
                </a:cubicBezTo>
                <a:cubicBezTo>
                  <a:pt x="402" y="382"/>
                  <a:pt x="402" y="381"/>
                  <a:pt x="402" y="381"/>
                </a:cubicBezTo>
                <a:cubicBezTo>
                  <a:pt x="403" y="379"/>
                  <a:pt x="405" y="380"/>
                  <a:pt x="405" y="381"/>
                </a:cubicBezTo>
                <a:cubicBezTo>
                  <a:pt x="406" y="381"/>
                  <a:pt x="406" y="383"/>
                  <a:pt x="406" y="384"/>
                </a:cubicBezTo>
                <a:cubicBezTo>
                  <a:pt x="407" y="384"/>
                  <a:pt x="409" y="384"/>
                  <a:pt x="409" y="384"/>
                </a:cubicBezTo>
                <a:cubicBezTo>
                  <a:pt x="410" y="384"/>
                  <a:pt x="411" y="384"/>
                  <a:pt x="412" y="383"/>
                </a:cubicBezTo>
                <a:cubicBezTo>
                  <a:pt x="413" y="383"/>
                  <a:pt x="412" y="381"/>
                  <a:pt x="412" y="380"/>
                </a:cubicBezTo>
                <a:cubicBezTo>
                  <a:pt x="412" y="379"/>
                  <a:pt x="412" y="377"/>
                  <a:pt x="413" y="376"/>
                </a:cubicBezTo>
                <a:cubicBezTo>
                  <a:pt x="413" y="375"/>
                  <a:pt x="414" y="375"/>
                  <a:pt x="414" y="375"/>
                </a:cubicBezTo>
                <a:cubicBezTo>
                  <a:pt x="415" y="374"/>
                  <a:pt x="416" y="373"/>
                  <a:pt x="417" y="373"/>
                </a:cubicBezTo>
                <a:cubicBezTo>
                  <a:pt x="418" y="373"/>
                  <a:pt x="418" y="373"/>
                  <a:pt x="419" y="373"/>
                </a:cubicBezTo>
                <a:cubicBezTo>
                  <a:pt x="421" y="373"/>
                  <a:pt x="422" y="372"/>
                  <a:pt x="424" y="372"/>
                </a:cubicBezTo>
                <a:cubicBezTo>
                  <a:pt x="425" y="372"/>
                  <a:pt x="427" y="371"/>
                  <a:pt x="428" y="371"/>
                </a:cubicBezTo>
                <a:cubicBezTo>
                  <a:pt x="429" y="371"/>
                  <a:pt x="430" y="371"/>
                  <a:pt x="431" y="371"/>
                </a:cubicBezTo>
                <a:cubicBezTo>
                  <a:pt x="432" y="371"/>
                  <a:pt x="432" y="370"/>
                  <a:pt x="433" y="369"/>
                </a:cubicBezTo>
                <a:cubicBezTo>
                  <a:pt x="434" y="369"/>
                  <a:pt x="435" y="368"/>
                  <a:pt x="436" y="367"/>
                </a:cubicBezTo>
                <a:cubicBezTo>
                  <a:pt x="436" y="367"/>
                  <a:pt x="436" y="366"/>
                  <a:pt x="436" y="366"/>
                </a:cubicBezTo>
                <a:cubicBezTo>
                  <a:pt x="436" y="365"/>
                  <a:pt x="439" y="364"/>
                  <a:pt x="440" y="364"/>
                </a:cubicBezTo>
                <a:cubicBezTo>
                  <a:pt x="441" y="364"/>
                  <a:pt x="442" y="365"/>
                  <a:pt x="443" y="364"/>
                </a:cubicBezTo>
                <a:cubicBezTo>
                  <a:pt x="444" y="364"/>
                  <a:pt x="445" y="362"/>
                  <a:pt x="446" y="363"/>
                </a:cubicBezTo>
                <a:cubicBezTo>
                  <a:pt x="447" y="364"/>
                  <a:pt x="447" y="363"/>
                  <a:pt x="448" y="363"/>
                </a:cubicBezTo>
                <a:cubicBezTo>
                  <a:pt x="449" y="362"/>
                  <a:pt x="451" y="361"/>
                  <a:pt x="452" y="360"/>
                </a:cubicBezTo>
                <a:cubicBezTo>
                  <a:pt x="454" y="360"/>
                  <a:pt x="456" y="359"/>
                  <a:pt x="458" y="358"/>
                </a:cubicBezTo>
                <a:cubicBezTo>
                  <a:pt x="459" y="357"/>
                  <a:pt x="460" y="357"/>
                  <a:pt x="460" y="356"/>
                </a:cubicBezTo>
                <a:cubicBezTo>
                  <a:pt x="461" y="355"/>
                  <a:pt x="457" y="353"/>
                  <a:pt x="457" y="352"/>
                </a:cubicBezTo>
                <a:cubicBezTo>
                  <a:pt x="455" y="351"/>
                  <a:pt x="453" y="350"/>
                  <a:pt x="452" y="349"/>
                </a:cubicBezTo>
                <a:cubicBezTo>
                  <a:pt x="454" y="349"/>
                  <a:pt x="457" y="348"/>
                  <a:pt x="459" y="347"/>
                </a:cubicBezTo>
                <a:cubicBezTo>
                  <a:pt x="460" y="346"/>
                  <a:pt x="461" y="344"/>
                  <a:pt x="462" y="344"/>
                </a:cubicBezTo>
                <a:cubicBezTo>
                  <a:pt x="464" y="343"/>
                  <a:pt x="464" y="343"/>
                  <a:pt x="465" y="344"/>
                </a:cubicBezTo>
                <a:cubicBezTo>
                  <a:pt x="466" y="345"/>
                  <a:pt x="467" y="346"/>
                  <a:pt x="468" y="347"/>
                </a:cubicBezTo>
                <a:cubicBezTo>
                  <a:pt x="470" y="347"/>
                  <a:pt x="473" y="351"/>
                  <a:pt x="473" y="353"/>
                </a:cubicBezTo>
                <a:cubicBezTo>
                  <a:pt x="472" y="354"/>
                  <a:pt x="472" y="355"/>
                  <a:pt x="471" y="356"/>
                </a:cubicBezTo>
                <a:cubicBezTo>
                  <a:pt x="470" y="358"/>
                  <a:pt x="470" y="358"/>
                  <a:pt x="472" y="359"/>
                </a:cubicBezTo>
                <a:cubicBezTo>
                  <a:pt x="473" y="359"/>
                  <a:pt x="475" y="360"/>
                  <a:pt x="476" y="361"/>
                </a:cubicBezTo>
                <a:cubicBezTo>
                  <a:pt x="476" y="361"/>
                  <a:pt x="476" y="361"/>
                  <a:pt x="476" y="362"/>
                </a:cubicBezTo>
                <a:cubicBezTo>
                  <a:pt x="476" y="363"/>
                  <a:pt x="476" y="364"/>
                  <a:pt x="477" y="365"/>
                </a:cubicBezTo>
                <a:cubicBezTo>
                  <a:pt x="477" y="365"/>
                  <a:pt x="480" y="365"/>
                  <a:pt x="481" y="365"/>
                </a:cubicBezTo>
                <a:cubicBezTo>
                  <a:pt x="482" y="365"/>
                  <a:pt x="483" y="364"/>
                  <a:pt x="484" y="363"/>
                </a:cubicBezTo>
                <a:cubicBezTo>
                  <a:pt x="485" y="362"/>
                  <a:pt x="487" y="359"/>
                  <a:pt x="489" y="361"/>
                </a:cubicBezTo>
                <a:cubicBezTo>
                  <a:pt x="488" y="360"/>
                  <a:pt x="488" y="357"/>
                  <a:pt x="488" y="356"/>
                </a:cubicBezTo>
                <a:cubicBezTo>
                  <a:pt x="489" y="355"/>
                  <a:pt x="492" y="354"/>
                  <a:pt x="491" y="352"/>
                </a:cubicBezTo>
                <a:cubicBezTo>
                  <a:pt x="491" y="351"/>
                  <a:pt x="490" y="351"/>
                  <a:pt x="490" y="349"/>
                </a:cubicBezTo>
                <a:cubicBezTo>
                  <a:pt x="490" y="346"/>
                  <a:pt x="492" y="345"/>
                  <a:pt x="492" y="343"/>
                </a:cubicBezTo>
                <a:cubicBezTo>
                  <a:pt x="493" y="341"/>
                  <a:pt x="492" y="339"/>
                  <a:pt x="493" y="337"/>
                </a:cubicBezTo>
                <a:cubicBezTo>
                  <a:pt x="493" y="335"/>
                  <a:pt x="493" y="334"/>
                  <a:pt x="494" y="332"/>
                </a:cubicBezTo>
                <a:cubicBezTo>
                  <a:pt x="495" y="330"/>
                  <a:pt x="495" y="328"/>
                  <a:pt x="496" y="326"/>
                </a:cubicBezTo>
                <a:cubicBezTo>
                  <a:pt x="496" y="324"/>
                  <a:pt x="496" y="325"/>
                  <a:pt x="496" y="323"/>
                </a:cubicBezTo>
              </a:path>
            </a:pathLst>
          </a:custGeom>
          <a:solidFill>
            <a:schemeClr val="bg1"/>
          </a:solidFill>
          <a:ln w="3175">
            <a:solidFill>
              <a:schemeClr val="bg2"/>
            </a:solidFill>
            <a:round/>
            <a:headEnd/>
            <a:tailEnd/>
          </a:ln>
        </p:spPr>
        <p:txBody>
          <a:bodyPr vert="horz" wrap="square" lIns="100796" tIns="50398" rIns="100796" bIns="50398" numCol="1" anchor="t" anchorCtr="0" compatLnSpc="1">
            <a:prstTxWarp prst="textNoShape">
              <a:avLst/>
            </a:prstTxWarp>
          </a:bodyPr>
          <a:lstStyle/>
          <a:p>
            <a:pPr marL="0" marR="0" lvl="0" indent="0" algn="l" defTabSz="1042873" rtl="0" eaLnBrk="1" fontAlgn="auto" latinLnBrk="0" hangingPunct="1">
              <a:lnSpc>
                <a:spcPct val="100000"/>
              </a:lnSpc>
              <a:spcBef>
                <a:spcPts val="0"/>
              </a:spcBef>
              <a:spcAft>
                <a:spcPts val="0"/>
              </a:spcAft>
              <a:buClrTx/>
              <a:buSzTx/>
              <a:buFontTx/>
              <a:buNone/>
              <a:tabLst/>
              <a:defRPr/>
            </a:pPr>
            <a:endParaRPr kumimoji="0" lang="de-DE" sz="2263" b="0" i="0" u="none" strike="noStrike" kern="1200" cap="none" spc="0" normalizeH="0" baseline="0" noProof="0">
              <a:ln>
                <a:noFill/>
              </a:ln>
              <a:solidFill>
                <a:prstClr val="black"/>
              </a:solidFill>
              <a:effectLst/>
              <a:uLnTx/>
              <a:uFillTx/>
              <a:latin typeface="Source Sans Pro"/>
              <a:ea typeface="+mn-ea"/>
              <a:cs typeface="+mn-cs"/>
            </a:endParaRPr>
          </a:p>
        </p:txBody>
      </p:sp>
      <p:sp>
        <p:nvSpPr>
          <p:cNvPr id="29" name="Textplatzhalter 4">
            <a:extLst>
              <a:ext uri="{FF2B5EF4-FFF2-40B4-BE49-F238E27FC236}">
                <a16:creationId xmlns:a16="http://schemas.microsoft.com/office/drawing/2014/main" id="{B214CC94-497B-78B4-91A5-45EB0215B407}"/>
              </a:ext>
            </a:extLst>
          </p:cNvPr>
          <p:cNvSpPr txBox="1">
            <a:spLocks/>
          </p:cNvSpPr>
          <p:nvPr/>
        </p:nvSpPr>
        <p:spPr>
          <a:xfrm>
            <a:off x="9382802" y="1702802"/>
            <a:ext cx="3362355" cy="3840202"/>
          </a:xfrm>
          <a:prstGeom prst="rect">
            <a:avLst/>
          </a:prstGeom>
        </p:spPr>
        <p:txBody>
          <a:bodyPr vert="horz" wrap="square" lIns="0" tIns="0" rIns="0" bIns="0" rtlCol="0">
            <a:noAutofit/>
          </a:bodyPr>
          <a:lstStyle>
            <a:lvl1pPr marL="0" marR="0" indent="0" algn="l" defTabSz="1007943" rtl="0" eaLnBrk="1" fontAlgn="auto" latinLnBrk="0" hangingPunct="1">
              <a:lnSpc>
                <a:spcPts val="1400"/>
              </a:lnSpc>
              <a:spcBef>
                <a:spcPts val="1102"/>
              </a:spcBef>
              <a:spcAft>
                <a:spcPts val="0"/>
              </a:spcAft>
              <a:buClrTx/>
              <a:buSzTx/>
              <a:buFontTx/>
              <a:buNone/>
              <a:tabLst/>
              <a:defRPr sz="1000" b="0" kern="1200" baseline="0">
                <a:solidFill>
                  <a:schemeClr val="tx1"/>
                </a:solidFill>
                <a:latin typeface="+mn-lt"/>
                <a:ea typeface="Source Sans Pro" panose="020B0503030403020204" pitchFamily="34" charset="0"/>
                <a:cs typeface="Arial" panose="020B0604020202020204" pitchFamily="34" charset="0"/>
              </a:defRPr>
            </a:lvl1pPr>
            <a:lvl2pPr marL="503972"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2pPr>
            <a:lvl3pPr marL="1007943"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3pPr>
            <a:lvl4pPr marL="1511915"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4pPr>
            <a:lvl5pPr marL="2015886" indent="0" algn="l" defTabSz="1007829"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5pPr>
            <a:lvl6pPr marL="2771531"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445"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359"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274" indent="-251957" algn="l" defTabSz="1007829"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endParaRPr lang="en-GB" sz="1600" b="1" dirty="0"/>
          </a:p>
        </p:txBody>
      </p:sp>
      <p:sp>
        <p:nvSpPr>
          <p:cNvPr id="6" name="Textfeld 5">
            <a:extLst>
              <a:ext uri="{FF2B5EF4-FFF2-40B4-BE49-F238E27FC236}">
                <a16:creationId xmlns:a16="http://schemas.microsoft.com/office/drawing/2014/main" id="{E6264F3B-1246-04D8-201F-9E13E718BE1A}"/>
              </a:ext>
            </a:extLst>
          </p:cNvPr>
          <p:cNvSpPr txBox="1"/>
          <p:nvPr/>
        </p:nvSpPr>
        <p:spPr>
          <a:xfrm>
            <a:off x="9580135" y="2022749"/>
            <a:ext cx="4475181" cy="1077218"/>
          </a:xfrm>
          <a:prstGeom prst="rect">
            <a:avLst/>
          </a:prstGeom>
          <a:noFill/>
        </p:spPr>
        <p:txBody>
          <a:bodyPr wrap="square" rtlCol="0">
            <a:spAutoFit/>
          </a:bodyPr>
          <a:lstStyle/>
          <a:p>
            <a:endParaRPr lang="de-DE" sz="1600" b="1" dirty="0"/>
          </a:p>
          <a:p>
            <a:endParaRPr lang="de-DE" sz="1600" b="1" dirty="0"/>
          </a:p>
          <a:p>
            <a:endParaRPr lang="de-DE" sz="1600" b="1" dirty="0"/>
          </a:p>
          <a:p>
            <a:endParaRPr lang="de-DE" sz="1600" b="1" dirty="0"/>
          </a:p>
        </p:txBody>
      </p:sp>
      <p:sp>
        <p:nvSpPr>
          <p:cNvPr id="10" name="Textfeld 9">
            <a:extLst>
              <a:ext uri="{FF2B5EF4-FFF2-40B4-BE49-F238E27FC236}">
                <a16:creationId xmlns:a16="http://schemas.microsoft.com/office/drawing/2014/main" id="{40D1CBD4-2942-110E-F47E-F17AA9D8EEDB}"/>
              </a:ext>
            </a:extLst>
          </p:cNvPr>
          <p:cNvSpPr txBox="1"/>
          <p:nvPr/>
        </p:nvSpPr>
        <p:spPr>
          <a:xfrm>
            <a:off x="5851977" y="5299454"/>
            <a:ext cx="3327991" cy="338554"/>
          </a:xfrm>
          <a:prstGeom prst="rect">
            <a:avLst/>
          </a:prstGeom>
          <a:noFill/>
        </p:spPr>
        <p:txBody>
          <a:bodyPr wrap="square" rtlCol="0">
            <a:spAutoFit/>
          </a:bodyPr>
          <a:lstStyle/>
          <a:p>
            <a:endParaRPr lang="pl-PL" sz="1600" dirty="0"/>
          </a:p>
        </p:txBody>
      </p:sp>
      <p:pic>
        <p:nvPicPr>
          <p:cNvPr id="8" name="Obraz 11">
            <a:extLst>
              <a:ext uri="{FF2B5EF4-FFF2-40B4-BE49-F238E27FC236}">
                <a16:creationId xmlns:a16="http://schemas.microsoft.com/office/drawing/2014/main" id="{4FDF7EE4-7399-8E01-CB2C-DB8B590EC0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pic>
        <p:nvPicPr>
          <p:cNvPr id="16" name="Grafik 15">
            <a:extLst>
              <a:ext uri="{FF2B5EF4-FFF2-40B4-BE49-F238E27FC236}">
                <a16:creationId xmlns:a16="http://schemas.microsoft.com/office/drawing/2014/main" id="{3CD5F986-7178-A702-5357-78951EBE22C0}"/>
              </a:ext>
            </a:extLst>
          </p:cNvPr>
          <p:cNvPicPr>
            <a:picLocks noChangeAspect="1"/>
          </p:cNvPicPr>
          <p:nvPr/>
        </p:nvPicPr>
        <p:blipFill>
          <a:blip r:embed="rId4"/>
          <a:stretch>
            <a:fillRect/>
          </a:stretch>
        </p:blipFill>
        <p:spPr>
          <a:xfrm>
            <a:off x="8526099" y="359297"/>
            <a:ext cx="1652524" cy="1638754"/>
          </a:xfrm>
          <a:prstGeom prst="rect">
            <a:avLst/>
          </a:prstGeom>
        </p:spPr>
      </p:pic>
      <p:pic>
        <p:nvPicPr>
          <p:cNvPr id="17" name="Grafik 16">
            <a:extLst>
              <a:ext uri="{FF2B5EF4-FFF2-40B4-BE49-F238E27FC236}">
                <a16:creationId xmlns:a16="http://schemas.microsoft.com/office/drawing/2014/main" id="{0B8668FD-0921-39CF-B640-87BCAE2E7B14}"/>
              </a:ext>
            </a:extLst>
          </p:cNvPr>
          <p:cNvPicPr>
            <a:picLocks noChangeAspect="1"/>
          </p:cNvPicPr>
          <p:nvPr/>
        </p:nvPicPr>
        <p:blipFill>
          <a:blip r:embed="rId4"/>
          <a:stretch>
            <a:fillRect/>
          </a:stretch>
        </p:blipFill>
        <p:spPr>
          <a:xfrm>
            <a:off x="8709598" y="2297636"/>
            <a:ext cx="1446436" cy="1434383"/>
          </a:xfrm>
          <a:prstGeom prst="rect">
            <a:avLst/>
          </a:prstGeom>
        </p:spPr>
      </p:pic>
      <p:pic>
        <p:nvPicPr>
          <p:cNvPr id="18" name="Grafik 17">
            <a:extLst>
              <a:ext uri="{FF2B5EF4-FFF2-40B4-BE49-F238E27FC236}">
                <a16:creationId xmlns:a16="http://schemas.microsoft.com/office/drawing/2014/main" id="{34EB51B9-3CD5-FE6E-851E-2A4B16E4C84F}"/>
              </a:ext>
            </a:extLst>
          </p:cNvPr>
          <p:cNvPicPr>
            <a:picLocks noChangeAspect="1"/>
          </p:cNvPicPr>
          <p:nvPr/>
        </p:nvPicPr>
        <p:blipFill>
          <a:blip r:embed="rId4"/>
          <a:stretch>
            <a:fillRect/>
          </a:stretch>
        </p:blipFill>
        <p:spPr>
          <a:xfrm>
            <a:off x="8681907" y="4193322"/>
            <a:ext cx="1561752" cy="1548739"/>
          </a:xfrm>
          <a:prstGeom prst="rect">
            <a:avLst/>
          </a:prstGeom>
        </p:spPr>
      </p:pic>
      <p:pic>
        <p:nvPicPr>
          <p:cNvPr id="20" name="Grafik 19">
            <a:extLst>
              <a:ext uri="{FF2B5EF4-FFF2-40B4-BE49-F238E27FC236}">
                <a16:creationId xmlns:a16="http://schemas.microsoft.com/office/drawing/2014/main" id="{D1F152BE-7C1A-39CE-FE07-F78E02EBED61}"/>
              </a:ext>
            </a:extLst>
          </p:cNvPr>
          <p:cNvPicPr>
            <a:picLocks noChangeAspect="1"/>
          </p:cNvPicPr>
          <p:nvPr/>
        </p:nvPicPr>
        <p:blipFill>
          <a:blip r:embed="rId5"/>
          <a:stretch>
            <a:fillRect/>
          </a:stretch>
        </p:blipFill>
        <p:spPr>
          <a:xfrm>
            <a:off x="9033579" y="870855"/>
            <a:ext cx="798474" cy="807249"/>
          </a:xfrm>
          <a:prstGeom prst="rect">
            <a:avLst/>
          </a:prstGeom>
        </p:spPr>
      </p:pic>
      <p:pic>
        <p:nvPicPr>
          <p:cNvPr id="21" name="Grafik 20">
            <a:extLst>
              <a:ext uri="{FF2B5EF4-FFF2-40B4-BE49-F238E27FC236}">
                <a16:creationId xmlns:a16="http://schemas.microsoft.com/office/drawing/2014/main" id="{5F53E455-6381-0B00-831D-83BDBD47A667}"/>
              </a:ext>
            </a:extLst>
          </p:cNvPr>
          <p:cNvPicPr>
            <a:picLocks noChangeAspect="1"/>
          </p:cNvPicPr>
          <p:nvPr/>
        </p:nvPicPr>
        <p:blipFill>
          <a:blip r:embed="rId6"/>
          <a:stretch>
            <a:fillRect/>
          </a:stretch>
        </p:blipFill>
        <p:spPr>
          <a:xfrm>
            <a:off x="9093469" y="4665983"/>
            <a:ext cx="724297" cy="732528"/>
          </a:xfrm>
          <a:prstGeom prst="rect">
            <a:avLst/>
          </a:prstGeom>
        </p:spPr>
      </p:pic>
      <p:pic>
        <p:nvPicPr>
          <p:cNvPr id="23" name="Grafik 22">
            <a:extLst>
              <a:ext uri="{FF2B5EF4-FFF2-40B4-BE49-F238E27FC236}">
                <a16:creationId xmlns:a16="http://schemas.microsoft.com/office/drawing/2014/main" id="{F3DCE41D-3B20-4A5D-57B1-0331D1A2B4BA}"/>
              </a:ext>
            </a:extLst>
          </p:cNvPr>
          <p:cNvPicPr>
            <a:picLocks noChangeAspect="1"/>
          </p:cNvPicPr>
          <p:nvPr/>
        </p:nvPicPr>
        <p:blipFill>
          <a:blip r:embed="rId7"/>
          <a:stretch>
            <a:fillRect/>
          </a:stretch>
        </p:blipFill>
        <p:spPr>
          <a:xfrm>
            <a:off x="9007078" y="2489910"/>
            <a:ext cx="835470" cy="843994"/>
          </a:xfrm>
          <a:prstGeom prst="rect">
            <a:avLst/>
          </a:prstGeom>
        </p:spPr>
      </p:pic>
      <p:sp>
        <p:nvSpPr>
          <p:cNvPr id="7" name="pole tekstowe 6">
            <a:extLst>
              <a:ext uri="{FF2B5EF4-FFF2-40B4-BE49-F238E27FC236}">
                <a16:creationId xmlns:a16="http://schemas.microsoft.com/office/drawing/2014/main" id="{861C476D-6993-0949-9FFD-60818D41F8BE}"/>
              </a:ext>
            </a:extLst>
          </p:cNvPr>
          <p:cNvSpPr txBox="1"/>
          <p:nvPr/>
        </p:nvSpPr>
        <p:spPr>
          <a:xfrm>
            <a:off x="481545" y="1383809"/>
            <a:ext cx="7938720" cy="4840236"/>
          </a:xfrm>
          <a:prstGeom prst="rect">
            <a:avLst/>
          </a:prstGeom>
          <a:noFill/>
        </p:spPr>
        <p:txBody>
          <a:bodyPr wrap="square" rtlCol="0">
            <a:spAutoFit/>
          </a:bodyPr>
          <a:lstStyle/>
          <a:p>
            <a:r>
              <a:rPr lang="en-US" sz="2400" b="1" dirty="0"/>
              <a:t>178 billion euros </a:t>
            </a:r>
            <a:r>
              <a:rPr lang="en-US" sz="2400" dirty="0"/>
              <a:t>will be made available by 2026 to promote the energy transition and climate protection</a:t>
            </a:r>
            <a:br>
              <a:rPr lang="en-US" sz="2400" dirty="0"/>
            </a:br>
            <a:endParaRPr lang="en-US" sz="2400" dirty="0"/>
          </a:p>
          <a:p>
            <a:r>
              <a:rPr lang="en-US" sz="2400" b="1" dirty="0"/>
              <a:t>Real estate: </a:t>
            </a:r>
            <a:r>
              <a:rPr lang="en-US" sz="2400" dirty="0"/>
              <a:t>federal funding for </a:t>
            </a:r>
            <a:r>
              <a:rPr lang="en-US" sz="2400" dirty="0">
                <a:hlinkClick r:id="rId8"/>
              </a:rPr>
              <a:t>efficient buildings (BEG)</a:t>
            </a:r>
            <a:r>
              <a:rPr lang="en-US" sz="2400" dirty="0"/>
              <a:t> - energy-efficient refurbishments through promotional loans (</a:t>
            </a:r>
            <a:r>
              <a:rPr lang="en-US" sz="2400" dirty="0" err="1"/>
              <a:t>KfW</a:t>
            </a:r>
            <a:r>
              <a:rPr lang="en-US" sz="2400" dirty="0"/>
              <a:t> funding) or grants</a:t>
            </a:r>
            <a:br>
              <a:rPr lang="en-US" sz="2400" dirty="0"/>
            </a:br>
            <a:endParaRPr lang="en-US" sz="2400" dirty="0"/>
          </a:p>
          <a:p>
            <a:r>
              <a:rPr lang="en-US" sz="2400" dirty="0"/>
              <a:t>For </a:t>
            </a:r>
            <a:r>
              <a:rPr lang="en-US" sz="2400" b="1" dirty="0"/>
              <a:t>companies</a:t>
            </a:r>
            <a:r>
              <a:rPr lang="en-US" sz="2400" dirty="0"/>
              <a:t>: Energy efficiency of processes, systems and machines </a:t>
            </a:r>
            <a:br>
              <a:rPr lang="en-US" sz="2400" dirty="0"/>
            </a:br>
            <a:endParaRPr lang="en-US" sz="2400" dirty="0"/>
          </a:p>
          <a:p>
            <a:r>
              <a:rPr lang="en-US" sz="2400" b="1" dirty="0"/>
              <a:t>Indirect promotion: </a:t>
            </a:r>
            <a:r>
              <a:rPr lang="en-US" sz="2400" dirty="0"/>
              <a:t>guaranteed feed-in tariffs, export guarantees</a:t>
            </a:r>
          </a:p>
          <a:p>
            <a:endParaRPr lang="pl-PL" dirty="0"/>
          </a:p>
        </p:txBody>
      </p:sp>
    </p:spTree>
    <p:extLst>
      <p:ext uri="{BB962C8B-B14F-4D97-AF65-F5344CB8AC3E}">
        <p14:creationId xmlns:p14="http://schemas.microsoft.com/office/powerpoint/2010/main" val="2325366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683317" y="825074"/>
            <a:ext cx="12056037" cy="472802"/>
          </a:xfrm>
        </p:spPr>
        <p:txBody>
          <a:bodyPr/>
          <a:lstStyle/>
          <a:p>
            <a:r>
              <a:rPr lang="pl-PL" dirty="0"/>
              <a:t>T</a:t>
            </a:r>
            <a:r>
              <a:rPr lang="de-DE" dirty="0" err="1"/>
              <a:t>hank</a:t>
            </a:r>
            <a:r>
              <a:rPr lang="de-DE" dirty="0"/>
              <a:t> </a:t>
            </a:r>
            <a:r>
              <a:rPr lang="de-DE" dirty="0" err="1"/>
              <a:t>you</a:t>
            </a:r>
            <a:r>
              <a:rPr lang="de-DE" dirty="0"/>
              <a:t> </a:t>
            </a:r>
            <a:r>
              <a:rPr lang="de-DE" dirty="0" err="1"/>
              <a:t>for</a:t>
            </a:r>
            <a:r>
              <a:rPr lang="de-DE" dirty="0"/>
              <a:t> </a:t>
            </a:r>
            <a:r>
              <a:rPr lang="de-DE" dirty="0" err="1"/>
              <a:t>your</a:t>
            </a:r>
            <a:r>
              <a:rPr lang="de-DE" dirty="0"/>
              <a:t> </a:t>
            </a:r>
            <a:r>
              <a:rPr lang="de-DE" dirty="0" err="1"/>
              <a:t>attention</a:t>
            </a:r>
            <a:r>
              <a:rPr lang="de-DE" dirty="0"/>
              <a:t>!</a:t>
            </a:r>
          </a:p>
        </p:txBody>
      </p:sp>
      <p:sp>
        <p:nvSpPr>
          <p:cNvPr id="4" name="Foliennummernplatzhalter 3"/>
          <p:cNvSpPr>
            <a:spLocks noGrp="1"/>
          </p:cNvSpPr>
          <p:nvPr>
            <p:ph type="sldNum" sz="quarter" idx="10"/>
          </p:nvPr>
        </p:nvSpPr>
        <p:spPr/>
        <p:txBody>
          <a:bodyPr/>
          <a:lstStyle/>
          <a:p>
            <a:fld id="{404C72D9-F22C-476E-BE22-E9114CCC8A80}" type="slidenum">
              <a:rPr lang="de-DE" smtClean="0"/>
              <a:pPr/>
              <a:t>22</a:t>
            </a:fld>
            <a:endParaRPr lang="de-DE" dirty="0"/>
          </a:p>
        </p:txBody>
      </p:sp>
      <p:grpSp>
        <p:nvGrpSpPr>
          <p:cNvPr id="14" name="Gruppieren 3">
            <a:extLst>
              <a:ext uri="{FF2B5EF4-FFF2-40B4-BE49-F238E27FC236}">
                <a16:creationId xmlns:a16="http://schemas.microsoft.com/office/drawing/2014/main" id="{ADF8CD4E-6093-46A7-AA07-96E95136A446}"/>
              </a:ext>
            </a:extLst>
          </p:cNvPr>
          <p:cNvGrpSpPr/>
          <p:nvPr/>
        </p:nvGrpSpPr>
        <p:grpSpPr>
          <a:xfrm>
            <a:off x="5271335" y="4293429"/>
            <a:ext cx="2880000" cy="1187400"/>
            <a:chOff x="3029874" y="4384000"/>
            <a:chExt cx="2145739" cy="1187400"/>
          </a:xfrm>
        </p:grpSpPr>
        <p:sp>
          <p:nvSpPr>
            <p:cNvPr id="16" name="Textplatzhalter 23">
              <a:extLst>
                <a:ext uri="{FF2B5EF4-FFF2-40B4-BE49-F238E27FC236}">
                  <a16:creationId xmlns:a16="http://schemas.microsoft.com/office/drawing/2014/main" id="{FB57AE19-0079-4F58-8953-F58E6DB8072E}"/>
                </a:ext>
              </a:extLst>
            </p:cNvPr>
            <p:cNvSpPr txBox="1">
              <a:spLocks/>
            </p:cNvSpPr>
            <p:nvPr/>
          </p:nvSpPr>
          <p:spPr>
            <a:xfrm>
              <a:off x="3029874" y="4384000"/>
              <a:ext cx="2145739" cy="312528"/>
            </a:xfrm>
            <a:prstGeom prst="rect">
              <a:avLst/>
            </a:prstGeom>
          </p:spPr>
          <p:txBody>
            <a:bodyPr vert="horz" wrap="none" lIns="0" tIns="0" rIns="0" bIns="0" rtlCol="0">
              <a:noAutofit/>
            </a:bodyPr>
            <a:lstStyle>
              <a:lvl1pPr marL="0" indent="0" algn="ctr" defTabSz="1007943" rtl="0" eaLnBrk="1" latinLnBrk="0" hangingPunct="1">
                <a:lnSpc>
                  <a:spcPct val="90000"/>
                </a:lnSpc>
                <a:spcBef>
                  <a:spcPts val="1102"/>
                </a:spcBef>
                <a:buFont typeface="Arial" panose="020B0604020202020204" pitchFamily="34" charset="0"/>
                <a:buNone/>
                <a:defRPr sz="1600" b="1" kern="1200" baseline="0">
                  <a:solidFill>
                    <a:schemeClr val="accent4"/>
                  </a:solidFill>
                  <a:latin typeface="+mn-lt"/>
                  <a:ea typeface="+mn-ea"/>
                  <a:cs typeface="Arial" panose="020B0604020202020204" pitchFamily="34" charset="0"/>
                </a:defRPr>
              </a:lvl1pPr>
              <a:lvl2pPr marL="503971" indent="0" algn="l" defTabSz="1007943" rtl="0" eaLnBrk="1" latinLnBrk="0" hangingPunct="1">
                <a:lnSpc>
                  <a:spcPct val="90000"/>
                </a:lnSpc>
                <a:spcBef>
                  <a:spcPts val="551"/>
                </a:spcBef>
                <a:buFont typeface="Arial" panose="020B0604020202020204" pitchFamily="34" charset="0"/>
                <a:buNone/>
                <a:defRPr sz="4400" b="1" kern="1200">
                  <a:solidFill>
                    <a:schemeClr val="tx1"/>
                  </a:solidFill>
                  <a:latin typeface="+mn-lt"/>
                  <a:ea typeface="+mn-ea"/>
                  <a:cs typeface="Arial" panose="020B0604020202020204" pitchFamily="34" charset="0"/>
                </a:defRPr>
              </a:lvl2pPr>
              <a:lvl3pPr marL="1007943" indent="0" algn="l" defTabSz="1007943" rtl="0" eaLnBrk="1" latinLnBrk="0" hangingPunct="1">
                <a:lnSpc>
                  <a:spcPct val="90000"/>
                </a:lnSpc>
                <a:spcBef>
                  <a:spcPts val="551"/>
                </a:spcBef>
                <a:buFont typeface="Arial" panose="020B0604020202020204" pitchFamily="34" charset="0"/>
                <a:buNone/>
                <a:defRPr sz="4400" b="1" kern="1200">
                  <a:solidFill>
                    <a:schemeClr val="tx1"/>
                  </a:solidFill>
                  <a:latin typeface="+mn-lt"/>
                  <a:ea typeface="+mn-ea"/>
                  <a:cs typeface="Arial" panose="020B0604020202020204" pitchFamily="34" charset="0"/>
                </a:defRPr>
              </a:lvl3pPr>
              <a:lvl4pPr marL="1511914" indent="0" algn="l" defTabSz="1007943" rtl="0" eaLnBrk="1" latinLnBrk="0" hangingPunct="1">
                <a:lnSpc>
                  <a:spcPct val="90000"/>
                </a:lnSpc>
                <a:spcBef>
                  <a:spcPts val="551"/>
                </a:spcBef>
                <a:buFont typeface="Arial" panose="020B0604020202020204" pitchFamily="34" charset="0"/>
                <a:buNone/>
                <a:defRPr sz="4400" b="1" kern="1200">
                  <a:solidFill>
                    <a:schemeClr val="tx1"/>
                  </a:solidFill>
                  <a:latin typeface="+mn-lt"/>
                  <a:ea typeface="+mn-ea"/>
                  <a:cs typeface="Arial" panose="020B0604020202020204" pitchFamily="34" charset="0"/>
                </a:defRPr>
              </a:lvl4pPr>
              <a:lvl5pPr marL="2015886" indent="0" algn="l" defTabSz="1007943" rtl="0" eaLnBrk="1" latinLnBrk="0" hangingPunct="1">
                <a:lnSpc>
                  <a:spcPct val="90000"/>
                </a:lnSpc>
                <a:spcBef>
                  <a:spcPts val="551"/>
                </a:spcBef>
                <a:buFont typeface="Arial" panose="020B0604020202020204" pitchFamily="34" charset="0"/>
                <a:buNone/>
                <a:defRPr sz="4400" b="1" kern="1200">
                  <a:solidFill>
                    <a:schemeClr val="tx1"/>
                  </a:solidFill>
                  <a:latin typeface="+mn-lt"/>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marR="0" lvl="0" indent="0" algn="ctr" defTabSz="801819" rtl="0" eaLnBrk="1" fontAlgn="auto" latinLnBrk="0" hangingPunct="1">
                <a:lnSpc>
                  <a:spcPct val="90000"/>
                </a:lnSpc>
                <a:spcBef>
                  <a:spcPts val="877"/>
                </a:spcBef>
                <a:spcAft>
                  <a:spcPts val="0"/>
                </a:spcAft>
                <a:buClrTx/>
                <a:buSzTx/>
                <a:buFont typeface="Arial" panose="020B0604020202020204" pitchFamily="34" charset="0"/>
                <a:buNone/>
                <a:tabLst/>
                <a:defRPr/>
              </a:pPr>
              <a:r>
                <a:rPr kumimoji="0" lang="pl-PL" sz="2000" b="1" i="0" u="none" strike="noStrike" kern="1200" cap="none" spc="0" normalizeH="0" baseline="0" noProof="0" dirty="0">
                  <a:ln>
                    <a:noFill/>
                  </a:ln>
                  <a:solidFill>
                    <a:srgbClr val="003882"/>
                  </a:solidFill>
                  <a:effectLst/>
                  <a:uLnTx/>
                  <a:uFillTx/>
                  <a:latin typeface="Source Sans Pro"/>
                  <a:ea typeface="+mn-ea"/>
                  <a:cs typeface="Arial" panose="020B0604020202020204" pitchFamily="34" charset="0"/>
                </a:rPr>
                <a:t>Dr. Lars Gutheil</a:t>
              </a:r>
              <a:endParaRPr kumimoji="0" lang="de-DE" sz="2000" b="1" i="0" u="none" strike="noStrike" kern="1200" cap="none" spc="0" normalizeH="0" baseline="0" noProof="0" dirty="0">
                <a:ln>
                  <a:noFill/>
                </a:ln>
                <a:solidFill>
                  <a:srgbClr val="003882"/>
                </a:solidFill>
                <a:effectLst/>
                <a:uLnTx/>
                <a:uFillTx/>
                <a:latin typeface="Source Sans Pro"/>
                <a:ea typeface="+mn-ea"/>
                <a:cs typeface="Arial" panose="020B0604020202020204" pitchFamily="34" charset="0"/>
              </a:endParaRPr>
            </a:p>
          </p:txBody>
        </p:sp>
        <p:sp>
          <p:nvSpPr>
            <p:cNvPr id="17" name="Textplatzhalter 10">
              <a:extLst>
                <a:ext uri="{FF2B5EF4-FFF2-40B4-BE49-F238E27FC236}">
                  <a16:creationId xmlns:a16="http://schemas.microsoft.com/office/drawing/2014/main" id="{9C7D3371-CD13-40B4-90E6-F12F540532DB}"/>
                </a:ext>
              </a:extLst>
            </p:cNvPr>
            <p:cNvSpPr txBox="1">
              <a:spLocks/>
            </p:cNvSpPr>
            <p:nvPr/>
          </p:nvSpPr>
          <p:spPr>
            <a:xfrm>
              <a:off x="3038391" y="4770539"/>
              <a:ext cx="2128705" cy="800861"/>
            </a:xfrm>
            <a:prstGeom prst="rect">
              <a:avLst/>
            </a:prstGeom>
          </p:spPr>
          <p:txBody>
            <a:bodyPr vert="horz" wrap="square" lIns="0" tIns="0" rIns="0" bIns="0" rtlCol="0">
              <a:noAutofit/>
            </a:bodyPr>
            <a:lstStyle>
              <a:lvl1pPr marL="0" indent="0" algn="ctr" defTabSz="1007943" rtl="0" eaLnBrk="1" latinLnBrk="0" hangingPunct="1">
                <a:lnSpc>
                  <a:spcPts val="1400"/>
                </a:lnSpc>
                <a:spcBef>
                  <a:spcPts val="1102"/>
                </a:spcBef>
                <a:buFontTx/>
                <a:buNone/>
                <a:defRPr sz="1000" b="0" kern="1200" baseline="0">
                  <a:solidFill>
                    <a:schemeClr val="tx1"/>
                  </a:solidFill>
                  <a:latin typeface="+mn-lt"/>
                  <a:ea typeface="Source Sans Pro" panose="020B0503030403020204" pitchFamily="34" charset="0"/>
                  <a:cs typeface="Arial" panose="020B0604020202020204" pitchFamily="34" charset="0"/>
                </a:defRPr>
              </a:lvl1pPr>
              <a:lvl2pPr marL="503972" indent="0" algn="l" defTabSz="1007943"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2pPr>
              <a:lvl3pPr marL="1007943" indent="0" algn="l" defTabSz="1007943"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3pPr>
              <a:lvl4pPr marL="1511915" indent="0" algn="l" defTabSz="1007943"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4pPr>
              <a:lvl5pPr marL="2015886" indent="0" algn="l" defTabSz="1007943" rtl="0" eaLnBrk="1" latinLnBrk="0" hangingPunct="1">
                <a:lnSpc>
                  <a:spcPct val="90000"/>
                </a:lnSpc>
                <a:spcBef>
                  <a:spcPts val="551"/>
                </a:spcBef>
                <a:buFontTx/>
                <a:buNone/>
                <a:defRPr sz="2205" kern="1200">
                  <a:solidFill>
                    <a:schemeClr val="bg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lvl="0" defTabSz="801819">
                <a:lnSpc>
                  <a:spcPct val="100000"/>
                </a:lnSpc>
                <a:spcBef>
                  <a:spcPts val="600"/>
                </a:spcBef>
              </a:pPr>
              <a:r>
                <a:rPr lang="de-DE" sz="1800">
                  <a:solidFill>
                    <a:prstClr val="black"/>
                  </a:solidFill>
                  <a:latin typeface="Source Sans Pro" panose="020B0503030403020204" pitchFamily="34" charset="0"/>
                </a:rPr>
                <a:t>Executive Board Member</a:t>
              </a:r>
              <a:endParaRPr lang="de-DE" sz="1800" dirty="0">
                <a:solidFill>
                  <a:prstClr val="black"/>
                </a:solidFill>
                <a:latin typeface="Source Sans Pro" panose="020B0503030403020204" pitchFamily="34" charset="0"/>
              </a:endParaRPr>
            </a:p>
            <a:p>
              <a:pPr lvl="0" defTabSz="801819">
                <a:lnSpc>
                  <a:spcPct val="100000"/>
                </a:lnSpc>
                <a:spcBef>
                  <a:spcPts val="600"/>
                </a:spcBef>
              </a:pPr>
              <a:r>
                <a:rPr kumimoji="0" lang="pl-PL" sz="1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a:t>
              </a:r>
              <a:r>
                <a:rPr kumimoji="0" lang="de-DE" sz="1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48 22 53</a:t>
              </a:r>
              <a:r>
                <a:rPr kumimoji="0" lang="pl-PL" sz="1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 </a:t>
              </a:r>
              <a:r>
                <a:rPr kumimoji="0" lang="de-DE" sz="1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10 </a:t>
              </a:r>
              <a:r>
                <a:rPr kumimoji="0" lang="pl-PL" sz="1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525</a:t>
              </a:r>
              <a:endParaRPr kumimoji="0" lang="de-DE" sz="1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0" marR="0" lvl="0" indent="0" algn="ctr" defTabSz="801819" rtl="0" eaLnBrk="1" fontAlgn="auto" latinLnBrk="0" hangingPunct="1">
                <a:lnSpc>
                  <a:spcPct val="100000"/>
                </a:lnSpc>
                <a:spcBef>
                  <a:spcPts val="600"/>
                </a:spcBef>
                <a:spcAft>
                  <a:spcPts val="0"/>
                </a:spcAft>
                <a:buClrTx/>
                <a:buSzTx/>
                <a:buFontTx/>
                <a:buNone/>
                <a:tabLst/>
                <a:defRPr/>
              </a:pPr>
              <a:r>
                <a:rPr lang="pl-PL" sz="1400" dirty="0">
                  <a:solidFill>
                    <a:prstClr val="black"/>
                  </a:solidFill>
                  <a:latin typeface="Source Sans Pro"/>
                  <a:hlinkClick r:id="rId3"/>
                </a:rPr>
                <a:t>dyrektor</a:t>
              </a:r>
              <a:r>
                <a:rPr kumimoji="0" lang="de-DE" sz="1400" b="0"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Arial" panose="020B0604020202020204" pitchFamily="34" charset="0"/>
                  <a:hlinkClick r:id="rId3"/>
                </a:rPr>
                <a:t>@ahk.pl</a:t>
              </a:r>
              <a:r>
                <a:rPr kumimoji="0" lang="pl-PL" sz="1400" b="0"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Arial" panose="020B0604020202020204" pitchFamily="34" charset="0"/>
                </a:rPr>
                <a:t> </a:t>
              </a:r>
              <a:endParaRPr kumimoji="0" lang="de-DE" sz="1400" b="0"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Arial" panose="020B0604020202020204" pitchFamily="34" charset="0"/>
              </a:endParaRPr>
            </a:p>
          </p:txBody>
        </p:sp>
      </p:grpSp>
      <p:pic>
        <p:nvPicPr>
          <p:cNvPr id="19" name="Obraz 18" descr="Obraz zawierający osoba, kostium, pozujący&#10;&#10;Opis wygenerowany automatycznie">
            <a:extLst>
              <a:ext uri="{FF2B5EF4-FFF2-40B4-BE49-F238E27FC236}">
                <a16:creationId xmlns:a16="http://schemas.microsoft.com/office/drawing/2014/main" id="{9DB3D8BE-C9DB-48FF-BB73-21E406DDCD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597" r="6947"/>
          <a:stretch/>
        </p:blipFill>
        <p:spPr>
          <a:xfrm>
            <a:off x="5533569" y="1787222"/>
            <a:ext cx="2372636" cy="2380168"/>
          </a:xfrm>
          <a:prstGeom prst="ellipse">
            <a:avLst/>
          </a:prstGeom>
          <a:ln w="63500" cap="rnd">
            <a:solidFill>
              <a:srgbClr val="003882"/>
            </a:solidFill>
          </a:ln>
          <a:effectLst/>
          <a:scene3d>
            <a:camera prst="orthographicFront"/>
            <a:lightRig rig="contrasting" dir="t">
              <a:rot lat="0" lon="0" rev="3000000"/>
            </a:lightRig>
          </a:scene3d>
          <a:sp3d contourW="7620">
            <a:bevelT w="95250" h="31750"/>
            <a:contourClr>
              <a:srgbClr val="333333"/>
            </a:contourClr>
          </a:sp3d>
        </p:spPr>
      </p:pic>
      <p:pic>
        <p:nvPicPr>
          <p:cNvPr id="2" name="Obraz 18">
            <a:extLst>
              <a:ext uri="{FF2B5EF4-FFF2-40B4-BE49-F238E27FC236}">
                <a16:creationId xmlns:a16="http://schemas.microsoft.com/office/drawing/2014/main" id="{EB2060CC-62C9-2E28-D71F-4CBC964E31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076"/>
          <a:stretch/>
        </p:blipFill>
        <p:spPr>
          <a:xfrm>
            <a:off x="555633" y="6279596"/>
            <a:ext cx="3145926" cy="910010"/>
          </a:xfrm>
          <a:prstGeom prst="rect">
            <a:avLst/>
          </a:prstGeom>
        </p:spPr>
      </p:pic>
    </p:spTree>
    <p:extLst>
      <p:ext uri="{BB962C8B-B14F-4D97-AF65-F5344CB8AC3E}">
        <p14:creationId xmlns:p14="http://schemas.microsoft.com/office/powerpoint/2010/main" val="3836037759"/>
      </p:ext>
    </p:extLst>
  </p:cSld>
  <p:clrMapOvr>
    <a:masterClrMapping/>
  </p:clrMapOvr>
</p:sld>
</file>

<file path=ppt/theme/theme1.xml><?xml version="1.0" encoding="utf-8"?>
<a:theme xmlns:a="http://schemas.openxmlformats.org/drawingml/2006/main" name="AHK Master">
  <a:themeElements>
    <a:clrScheme name="AHK_Farbenset_2019">
      <a:dk1>
        <a:sysClr val="windowText" lastClr="000000"/>
      </a:dk1>
      <a:lt1>
        <a:sysClr val="window" lastClr="FFFFFF"/>
      </a:lt1>
      <a:dk2>
        <a:srgbClr val="003882"/>
      </a:dk2>
      <a:lt2>
        <a:srgbClr val="CCD7E6"/>
      </a:lt2>
      <a:accent1>
        <a:srgbClr val="00A6E3"/>
      </a:accent1>
      <a:accent2>
        <a:srgbClr val="C34343"/>
      </a:accent2>
      <a:accent3>
        <a:srgbClr val="DE8703"/>
      </a:accent3>
      <a:accent4>
        <a:srgbClr val="28AD84"/>
      </a:accent4>
      <a:accent5>
        <a:srgbClr val="FFDE5B"/>
      </a:accent5>
      <a:accent6>
        <a:srgbClr val="F2F3F4"/>
      </a:accent6>
      <a:hlink>
        <a:srgbClr val="003882"/>
      </a:hlink>
      <a:folHlink>
        <a:srgbClr val="CCD7E6"/>
      </a:folHlink>
    </a:clrScheme>
    <a:fontScheme name="AHK_CI">
      <a:majorFont>
        <a:latin typeface="Source Serif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F1C6AFB0C566D48B879E6AA34B4AF67" ma:contentTypeVersion="13" ma:contentTypeDescription="Utwórz nowy dokument." ma:contentTypeScope="" ma:versionID="86e3b8b9f809744103e3ba12d1904125">
  <xsd:schema xmlns:xsd="http://www.w3.org/2001/XMLSchema" xmlns:xs="http://www.w3.org/2001/XMLSchema" xmlns:p="http://schemas.microsoft.com/office/2006/metadata/properties" xmlns:ns3="7cb3945d-516e-46b2-939f-75acf2deb8b3" targetNamespace="http://schemas.microsoft.com/office/2006/metadata/properties" ma:root="true" ma:fieldsID="e155dd7a3c1ace31b483952ac9df6922" ns3:_="">
    <xsd:import namespace="7cb3945d-516e-46b2-939f-75acf2deb8b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_activity" minOccurs="0"/>
                <xsd:element ref="ns3:MediaServiceOCR" minOccurs="0"/>
                <xsd:element ref="ns3:MediaServiceDateTaken" minOccurs="0"/>
                <xsd:element ref="ns3:MediaServiceLocation" minOccurs="0"/>
                <xsd:element ref="ns3:MediaServiceObjectDetectorVersions" minOccurs="0"/>
                <xsd:element ref="ns3:MediaLengthInSecond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b3945d-516e-46b2-939f-75acf2deb8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7cb3945d-516e-46b2-939f-75acf2deb8b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33812C-B3E0-484F-BC5B-97DE941C22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b3945d-516e-46b2-939f-75acf2deb8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FFF994-33BE-4A27-AC9B-008815685B0D}">
  <ds:schemaRefs>
    <ds:schemaRef ds:uri="http://schemas.microsoft.com/office/2006/documentManagement/types"/>
    <ds:schemaRef ds:uri="http://schemas.microsoft.com/office/infopath/2007/PartnerControls"/>
    <ds:schemaRef ds:uri="7cb3945d-516e-46b2-939f-75acf2deb8b3"/>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64D6DD51-ACB1-467B-A781-50D3E4112C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3719</Words>
  <Application>Microsoft Office PowerPoint</Application>
  <PresentationFormat>Benutzerdefiniert</PresentationFormat>
  <Paragraphs>261</Paragraphs>
  <Slides>22</Slides>
  <Notes>22</Notes>
  <HiddenSlides>2</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22</vt:i4>
      </vt:variant>
    </vt:vector>
  </HeadingPairs>
  <TitlesOfParts>
    <vt:vector size="31" baseType="lpstr">
      <vt:lpstr>Wingdings</vt:lpstr>
      <vt:lpstr>Source Sans Pro</vt:lpstr>
      <vt:lpstr>Symbol</vt:lpstr>
      <vt:lpstr>Source Serif Pro</vt:lpstr>
      <vt:lpstr>Source Sans Pro SemiBold</vt:lpstr>
      <vt:lpstr>Arial</vt:lpstr>
      <vt:lpstr>Calibri</vt:lpstr>
      <vt:lpstr>Aptos</vt:lpstr>
      <vt:lpstr>AHK Master</vt:lpstr>
      <vt:lpstr>German Energy Transition Policy and potentials for  Polish Business</vt:lpstr>
      <vt:lpstr>Energy transition in a wider perspective</vt:lpstr>
      <vt:lpstr>German energy transition vs. European Climate Policy</vt:lpstr>
      <vt:lpstr>German energy transition vs. the European Climate Policy</vt:lpstr>
      <vt:lpstr>German energy transition vs. European Climate Policy</vt:lpstr>
      <vt:lpstr>German Energy Mix 2024 &lt;&gt; 2030</vt:lpstr>
      <vt:lpstr>Renewable Energy sources in focus </vt:lpstr>
      <vt:lpstr>Germany electricity distribution grid</vt:lpstr>
      <vt:lpstr>Germany electricity  distribution grid</vt:lpstr>
      <vt:lpstr>Germany electricity distribution grid</vt:lpstr>
      <vt:lpstr>Challenges of the energy transformation </vt:lpstr>
      <vt:lpstr>Potentials &amp; Cooperations </vt:lpstr>
      <vt:lpstr>Potential areas of cooperation</vt:lpstr>
      <vt:lpstr> Potentials of Wind power</vt:lpstr>
      <vt:lpstr> Potential of Photovoltaics</vt:lpstr>
      <vt:lpstr> Potentials of Energy storage</vt:lpstr>
      <vt:lpstr> Potentials of Recycling </vt:lpstr>
      <vt:lpstr> Potentials of Hydrogen</vt:lpstr>
      <vt:lpstr> Potentials of Electromobility</vt:lpstr>
      <vt:lpstr>Potential of Grid expansion</vt:lpstr>
      <vt:lpstr>Subsidy programs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Sarosh</dc:creator>
  <cp:lastModifiedBy>Lars Gutheil</cp:lastModifiedBy>
  <cp:revision>1706</cp:revision>
  <dcterms:created xsi:type="dcterms:W3CDTF">2019-04-11T09:35:20Z</dcterms:created>
  <dcterms:modified xsi:type="dcterms:W3CDTF">2024-11-17T09:11:34Z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0x0101002F1C6AFB0C566D48B879E6AA34B4AF67</vt:lpwstr>
  </property>
</Properties>
</file>